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3"/>
  </p:notesMasterIdLst>
  <p:sldIdLst>
    <p:sldId id="259" r:id="rId6"/>
    <p:sldId id="256" r:id="rId7"/>
    <p:sldId id="257" r:id="rId8"/>
    <p:sldId id="258" r:id="rId9"/>
    <p:sldId id="43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37" r:id="rId31"/>
    <p:sldId id="358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5E98C-40C6-48DA-923E-C6824365DD6E}" v="110" dt="2025-02-21T14:29:13.388"/>
    <p1510:client id="{111B707C-C2EB-1BA0-489E-AD4754EAEA03}" v="132" dt="2025-02-20T21:05:27.650"/>
    <p1510:client id="{E1C08341-67C0-2BEC-58BE-C445E8C6CC8F}" v="4" dt="2025-02-21T14:03:41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111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dffcc6c4-4ec2-40a3-ba2d-1adaa01cc26d" providerId="ADAL" clId="{08F5E98C-40C6-48DA-923E-C6824365DD6E}"/>
    <pc:docChg chg="undo custSel delSld modSld sldOrd">
      <pc:chgData name="SEBASTIAN MONTOYA VILLADA" userId="dffcc6c4-4ec2-40a3-ba2d-1adaa01cc26d" providerId="ADAL" clId="{08F5E98C-40C6-48DA-923E-C6824365DD6E}" dt="2025-02-21T14:29:13.388" v="141" actId="20577"/>
      <pc:docMkLst>
        <pc:docMk/>
      </pc:docMkLst>
      <pc:sldChg chg="modAnim">
        <pc:chgData name="SEBASTIAN MONTOYA VILLADA" userId="dffcc6c4-4ec2-40a3-ba2d-1adaa01cc26d" providerId="ADAL" clId="{08F5E98C-40C6-48DA-923E-C6824365DD6E}" dt="2025-02-21T14:05:07.996" v="3"/>
        <pc:sldMkLst>
          <pc:docMk/>
          <pc:sldMk cId="771191104" sldId="376"/>
        </pc:sldMkLst>
      </pc:sldChg>
      <pc:sldChg chg="modAnim">
        <pc:chgData name="SEBASTIAN MONTOYA VILLADA" userId="dffcc6c4-4ec2-40a3-ba2d-1adaa01cc26d" providerId="ADAL" clId="{08F5E98C-40C6-48DA-923E-C6824365DD6E}" dt="2025-02-21T14:04:54.890" v="1"/>
        <pc:sldMkLst>
          <pc:docMk/>
          <pc:sldMk cId="2518797674" sldId="377"/>
        </pc:sldMkLst>
      </pc:sldChg>
      <pc:sldChg chg="modAnim">
        <pc:chgData name="SEBASTIAN MONTOYA VILLADA" userId="dffcc6c4-4ec2-40a3-ba2d-1adaa01cc26d" providerId="ADAL" clId="{08F5E98C-40C6-48DA-923E-C6824365DD6E}" dt="2025-02-21T14:05:31.561" v="6"/>
        <pc:sldMkLst>
          <pc:docMk/>
          <pc:sldMk cId="3948052957" sldId="391"/>
        </pc:sldMkLst>
      </pc:sldChg>
      <pc:sldChg chg="modAnim">
        <pc:chgData name="SEBASTIAN MONTOYA VILLADA" userId="dffcc6c4-4ec2-40a3-ba2d-1adaa01cc26d" providerId="ADAL" clId="{08F5E98C-40C6-48DA-923E-C6824365DD6E}" dt="2025-02-21T14:21:03.163" v="80"/>
        <pc:sldMkLst>
          <pc:docMk/>
          <pc:sldMk cId="3030745904" sldId="405"/>
        </pc:sldMkLst>
      </pc:sldChg>
      <pc:sldChg chg="modAnim">
        <pc:chgData name="SEBASTIAN MONTOYA VILLADA" userId="dffcc6c4-4ec2-40a3-ba2d-1adaa01cc26d" providerId="ADAL" clId="{08F5E98C-40C6-48DA-923E-C6824365DD6E}" dt="2025-02-21T14:10:40.638" v="38"/>
        <pc:sldMkLst>
          <pc:docMk/>
          <pc:sldMk cId="1582947114" sldId="417"/>
        </pc:sldMkLst>
      </pc:sldChg>
      <pc:sldChg chg="addSp modSp mod modAnim">
        <pc:chgData name="SEBASTIAN MONTOYA VILLADA" userId="dffcc6c4-4ec2-40a3-ba2d-1adaa01cc26d" providerId="ADAL" clId="{08F5E98C-40C6-48DA-923E-C6824365DD6E}" dt="2025-02-21T14:06:38.659" v="19"/>
        <pc:sldMkLst>
          <pc:docMk/>
          <pc:sldMk cId="4162135195" sldId="418"/>
        </pc:sldMkLst>
        <pc:spChg chg="add mod">
          <ac:chgData name="SEBASTIAN MONTOYA VILLADA" userId="dffcc6c4-4ec2-40a3-ba2d-1adaa01cc26d" providerId="ADAL" clId="{08F5E98C-40C6-48DA-923E-C6824365DD6E}" dt="2025-02-21T14:06:32.158" v="18" actId="1076"/>
          <ac:spMkLst>
            <pc:docMk/>
            <pc:sldMk cId="4162135195" sldId="418"/>
            <ac:spMk id="13" creationId="{7DBD791B-170D-2CE1-FAF0-FF1F0377F22E}"/>
          </ac:spMkLst>
        </pc:spChg>
        <pc:spChg chg="mod">
          <ac:chgData name="SEBASTIAN MONTOYA VILLADA" userId="dffcc6c4-4ec2-40a3-ba2d-1adaa01cc26d" providerId="ADAL" clId="{08F5E98C-40C6-48DA-923E-C6824365DD6E}" dt="2025-02-21T14:06:08.414" v="9" actId="1076"/>
          <ac:spMkLst>
            <pc:docMk/>
            <pc:sldMk cId="4162135195" sldId="418"/>
            <ac:spMk id="19" creationId="{7BB1A9BC-022B-64BB-FB63-309AFE3370C6}"/>
          </ac:spMkLst>
        </pc:spChg>
        <pc:spChg chg="mod">
          <ac:chgData name="SEBASTIAN MONTOYA VILLADA" userId="dffcc6c4-4ec2-40a3-ba2d-1adaa01cc26d" providerId="ADAL" clId="{08F5E98C-40C6-48DA-923E-C6824365DD6E}" dt="2025-02-21T14:06:24.418" v="14" actId="21"/>
          <ac:spMkLst>
            <pc:docMk/>
            <pc:sldMk cId="4162135195" sldId="418"/>
            <ac:spMk id="21" creationId="{6EDB260A-4D92-D109-E480-C96FF500753C}"/>
          </ac:spMkLst>
        </pc:spChg>
      </pc:sldChg>
      <pc:sldChg chg="addSp modSp mod modAnim">
        <pc:chgData name="SEBASTIAN MONTOYA VILLADA" userId="dffcc6c4-4ec2-40a3-ba2d-1adaa01cc26d" providerId="ADAL" clId="{08F5E98C-40C6-48DA-923E-C6824365DD6E}" dt="2025-02-21T14:10:11.230" v="32"/>
        <pc:sldMkLst>
          <pc:docMk/>
          <pc:sldMk cId="2277183801" sldId="419"/>
        </pc:sldMkLst>
        <pc:spChg chg="add mod">
          <ac:chgData name="SEBASTIAN MONTOYA VILLADA" userId="dffcc6c4-4ec2-40a3-ba2d-1adaa01cc26d" providerId="ADAL" clId="{08F5E98C-40C6-48DA-923E-C6824365DD6E}" dt="2025-02-21T14:09:36.790" v="27" actId="1076"/>
          <ac:spMkLst>
            <pc:docMk/>
            <pc:sldMk cId="2277183801" sldId="419"/>
            <ac:spMk id="14" creationId="{3DE5D7B5-09B8-70C7-DA8B-46D39A50A42C}"/>
          </ac:spMkLst>
        </pc:spChg>
        <pc:spChg chg="mod">
          <ac:chgData name="SEBASTIAN MONTOYA VILLADA" userId="dffcc6c4-4ec2-40a3-ba2d-1adaa01cc26d" providerId="ADAL" clId="{08F5E98C-40C6-48DA-923E-C6824365DD6E}" dt="2025-02-21T14:09:30.354" v="23" actId="21"/>
          <ac:spMkLst>
            <pc:docMk/>
            <pc:sldMk cId="2277183801" sldId="419"/>
            <ac:spMk id="21" creationId="{6BF50436-B003-FD19-56CA-532FCC71A798}"/>
          </ac:spMkLst>
        </pc:spChg>
      </pc:sldChg>
      <pc:sldChg chg="addSp modSp mod modAnim">
        <pc:chgData name="SEBASTIAN MONTOYA VILLADA" userId="dffcc6c4-4ec2-40a3-ba2d-1adaa01cc26d" providerId="ADAL" clId="{08F5E98C-40C6-48DA-923E-C6824365DD6E}" dt="2025-02-21T14:14:38.133" v="46"/>
        <pc:sldMkLst>
          <pc:docMk/>
          <pc:sldMk cId="3172300573" sldId="420"/>
        </pc:sldMkLst>
        <pc:spChg chg="mod">
          <ac:chgData name="SEBASTIAN MONTOYA VILLADA" userId="dffcc6c4-4ec2-40a3-ba2d-1adaa01cc26d" providerId="ADAL" clId="{08F5E98C-40C6-48DA-923E-C6824365DD6E}" dt="2025-02-21T14:13:49.372" v="39" actId="21"/>
          <ac:spMkLst>
            <pc:docMk/>
            <pc:sldMk cId="3172300573" sldId="420"/>
            <ac:spMk id="14" creationId="{BA4529DA-AE84-6DF9-7599-8E652B7102AD}"/>
          </ac:spMkLst>
        </pc:spChg>
        <pc:spChg chg="add mod">
          <ac:chgData name="SEBASTIAN MONTOYA VILLADA" userId="dffcc6c4-4ec2-40a3-ba2d-1adaa01cc26d" providerId="ADAL" clId="{08F5E98C-40C6-48DA-923E-C6824365DD6E}" dt="2025-02-21T14:13:55.907" v="42" actId="14100"/>
          <ac:spMkLst>
            <pc:docMk/>
            <pc:sldMk cId="3172300573" sldId="420"/>
            <ac:spMk id="15" creationId="{23EF3636-8024-FECF-E620-75B88F9A0446}"/>
          </ac:spMkLst>
        </pc:spChg>
      </pc:sldChg>
      <pc:sldChg chg="modAnim">
        <pc:chgData name="SEBASTIAN MONTOYA VILLADA" userId="dffcc6c4-4ec2-40a3-ba2d-1adaa01cc26d" providerId="ADAL" clId="{08F5E98C-40C6-48DA-923E-C6824365DD6E}" dt="2025-02-21T14:15:41.348" v="58"/>
        <pc:sldMkLst>
          <pc:docMk/>
          <pc:sldMk cId="1052279356" sldId="421"/>
        </pc:sldMkLst>
      </pc:sldChg>
      <pc:sldChg chg="modAnim">
        <pc:chgData name="SEBASTIAN MONTOYA VILLADA" userId="dffcc6c4-4ec2-40a3-ba2d-1adaa01cc26d" providerId="ADAL" clId="{08F5E98C-40C6-48DA-923E-C6824365DD6E}" dt="2025-02-21T14:14:49.529" v="47"/>
        <pc:sldMkLst>
          <pc:docMk/>
          <pc:sldMk cId="558072135" sldId="422"/>
        </pc:sldMkLst>
      </pc:sldChg>
      <pc:sldChg chg="addSp modSp mod modAnim">
        <pc:chgData name="SEBASTIAN MONTOYA VILLADA" userId="dffcc6c4-4ec2-40a3-ba2d-1adaa01cc26d" providerId="ADAL" clId="{08F5E98C-40C6-48DA-923E-C6824365DD6E}" dt="2025-02-21T14:15:37.557" v="57"/>
        <pc:sldMkLst>
          <pc:docMk/>
          <pc:sldMk cId="612992250" sldId="423"/>
        </pc:sldMkLst>
        <pc:spChg chg="mod">
          <ac:chgData name="SEBASTIAN MONTOYA VILLADA" userId="dffcc6c4-4ec2-40a3-ba2d-1adaa01cc26d" providerId="ADAL" clId="{08F5E98C-40C6-48DA-923E-C6824365DD6E}" dt="2025-02-21T14:15:00.304" v="48" actId="21"/>
          <ac:spMkLst>
            <pc:docMk/>
            <pc:sldMk cId="612992250" sldId="423"/>
            <ac:spMk id="14" creationId="{C6A71875-B32A-3FA0-A904-78F912D8A289}"/>
          </ac:spMkLst>
        </pc:spChg>
        <pc:spChg chg="add mod">
          <ac:chgData name="SEBASTIAN MONTOYA VILLADA" userId="dffcc6c4-4ec2-40a3-ba2d-1adaa01cc26d" providerId="ADAL" clId="{08F5E98C-40C6-48DA-923E-C6824365DD6E}" dt="2025-02-21T14:15:08.186" v="52" actId="1076"/>
          <ac:spMkLst>
            <pc:docMk/>
            <pc:sldMk cId="612992250" sldId="423"/>
            <ac:spMk id="16" creationId="{2EB36394-A25A-2185-7D6E-6BF6B21A1401}"/>
          </ac:spMkLst>
        </pc:spChg>
        <pc:picChg chg="mod">
          <ac:chgData name="SEBASTIAN MONTOYA VILLADA" userId="dffcc6c4-4ec2-40a3-ba2d-1adaa01cc26d" providerId="ADAL" clId="{08F5E98C-40C6-48DA-923E-C6824365DD6E}" dt="2025-02-21T14:15:24.082" v="55" actId="14100"/>
          <ac:picMkLst>
            <pc:docMk/>
            <pc:sldMk cId="612992250" sldId="423"/>
            <ac:picMk id="18" creationId="{DC099A62-66CC-6349-E2AF-7EBBF32DB86B}"/>
          </ac:picMkLst>
        </pc:picChg>
      </pc:sldChg>
      <pc:sldChg chg="addSp modSp mod modAnim">
        <pc:chgData name="SEBASTIAN MONTOYA VILLADA" userId="dffcc6c4-4ec2-40a3-ba2d-1adaa01cc26d" providerId="ADAL" clId="{08F5E98C-40C6-48DA-923E-C6824365DD6E}" dt="2025-02-21T14:16:15.580" v="66"/>
        <pc:sldMkLst>
          <pc:docMk/>
          <pc:sldMk cId="2471884271" sldId="424"/>
        </pc:sldMkLst>
        <pc:spChg chg="mod">
          <ac:chgData name="SEBASTIAN MONTOYA VILLADA" userId="dffcc6c4-4ec2-40a3-ba2d-1adaa01cc26d" providerId="ADAL" clId="{08F5E98C-40C6-48DA-923E-C6824365DD6E}" dt="2025-02-21T14:15:54.272" v="59" actId="21"/>
          <ac:spMkLst>
            <pc:docMk/>
            <pc:sldMk cId="2471884271" sldId="424"/>
            <ac:spMk id="14" creationId="{D4CB5B36-4225-00F9-ED44-1D205E098EB8}"/>
          </ac:spMkLst>
        </pc:spChg>
        <pc:spChg chg="add mod">
          <ac:chgData name="SEBASTIAN MONTOYA VILLADA" userId="dffcc6c4-4ec2-40a3-ba2d-1adaa01cc26d" providerId="ADAL" clId="{08F5E98C-40C6-48DA-923E-C6824365DD6E}" dt="2025-02-21T14:15:59.922" v="62" actId="14100"/>
          <ac:spMkLst>
            <pc:docMk/>
            <pc:sldMk cId="2471884271" sldId="424"/>
            <ac:spMk id="15" creationId="{1C6B1370-7C77-2806-ECAC-75990DC760D6}"/>
          </ac:spMkLst>
        </pc:spChg>
      </pc:sldChg>
      <pc:sldChg chg="modAnim">
        <pc:chgData name="SEBASTIAN MONTOYA VILLADA" userId="dffcc6c4-4ec2-40a3-ba2d-1adaa01cc26d" providerId="ADAL" clId="{08F5E98C-40C6-48DA-923E-C6824365DD6E}" dt="2025-02-21T14:17:26.638" v="67"/>
        <pc:sldMkLst>
          <pc:docMk/>
          <pc:sldMk cId="2883539494" sldId="425"/>
        </pc:sldMkLst>
      </pc:sldChg>
      <pc:sldChg chg="modAnim">
        <pc:chgData name="SEBASTIAN MONTOYA VILLADA" userId="dffcc6c4-4ec2-40a3-ba2d-1adaa01cc26d" providerId="ADAL" clId="{08F5E98C-40C6-48DA-923E-C6824365DD6E}" dt="2025-02-21T14:17:52.373" v="72"/>
        <pc:sldMkLst>
          <pc:docMk/>
          <pc:sldMk cId="1889712123" sldId="426"/>
        </pc:sldMkLst>
      </pc:sldChg>
      <pc:sldChg chg="ord modAnim">
        <pc:chgData name="SEBASTIAN MONTOYA VILLADA" userId="dffcc6c4-4ec2-40a3-ba2d-1adaa01cc26d" providerId="ADAL" clId="{08F5E98C-40C6-48DA-923E-C6824365DD6E}" dt="2025-02-21T14:18:04.251" v="76"/>
        <pc:sldMkLst>
          <pc:docMk/>
          <pc:sldMk cId="1845372240" sldId="427"/>
        </pc:sldMkLst>
      </pc:sldChg>
      <pc:sldChg chg="modAnim">
        <pc:chgData name="SEBASTIAN MONTOYA VILLADA" userId="dffcc6c4-4ec2-40a3-ba2d-1adaa01cc26d" providerId="ADAL" clId="{08F5E98C-40C6-48DA-923E-C6824365DD6E}" dt="2025-02-21T14:17:39.572" v="69"/>
        <pc:sldMkLst>
          <pc:docMk/>
          <pc:sldMk cId="3058751669" sldId="431"/>
        </pc:sldMkLst>
      </pc:sldChg>
      <pc:sldChg chg="modAnim">
        <pc:chgData name="SEBASTIAN MONTOYA VILLADA" userId="dffcc6c4-4ec2-40a3-ba2d-1adaa01cc26d" providerId="ADAL" clId="{08F5E98C-40C6-48DA-923E-C6824365DD6E}" dt="2025-02-21T14:21:08.778" v="82"/>
        <pc:sldMkLst>
          <pc:docMk/>
          <pc:sldMk cId="4218912115" sldId="432"/>
        </pc:sldMkLst>
      </pc:sldChg>
      <pc:sldChg chg="modSp">
        <pc:chgData name="SEBASTIAN MONTOYA VILLADA" userId="dffcc6c4-4ec2-40a3-ba2d-1adaa01cc26d" providerId="ADAL" clId="{08F5E98C-40C6-48DA-923E-C6824365DD6E}" dt="2025-02-21T14:29:13.388" v="141" actId="20577"/>
        <pc:sldMkLst>
          <pc:docMk/>
          <pc:sldMk cId="402471539" sldId="435"/>
        </pc:sldMkLst>
        <pc:spChg chg="mod">
          <ac:chgData name="SEBASTIAN MONTOYA VILLADA" userId="dffcc6c4-4ec2-40a3-ba2d-1adaa01cc26d" providerId="ADAL" clId="{08F5E98C-40C6-48DA-923E-C6824365DD6E}" dt="2025-02-21T14:29:13.388" v="141" actId="20577"/>
          <ac:spMkLst>
            <pc:docMk/>
            <pc:sldMk cId="402471539" sldId="435"/>
            <ac:spMk id="14" creationId="{F1F2ADCE-EEEB-B2FA-AEC1-850A39CFABE7}"/>
          </ac:spMkLst>
        </pc:spChg>
      </pc:sldChg>
      <pc:sldChg chg="modSp del mod">
        <pc:chgData name="SEBASTIAN MONTOYA VILLADA" userId="dffcc6c4-4ec2-40a3-ba2d-1adaa01cc26d" providerId="ADAL" clId="{08F5E98C-40C6-48DA-923E-C6824365DD6E}" dt="2025-02-21T14:23:41.940" v="85" actId="47"/>
        <pc:sldMkLst>
          <pc:docMk/>
          <pc:sldMk cId="1486134515" sldId="436"/>
        </pc:sldMkLst>
        <pc:picChg chg="mod">
          <ac:chgData name="SEBASTIAN MONTOYA VILLADA" userId="dffcc6c4-4ec2-40a3-ba2d-1adaa01cc26d" providerId="ADAL" clId="{08F5E98C-40C6-48DA-923E-C6824365DD6E}" dt="2025-02-21T14:21:36.161" v="84" actId="1076"/>
          <ac:picMkLst>
            <pc:docMk/>
            <pc:sldMk cId="1486134515" sldId="436"/>
            <ac:picMk id="15" creationId="{9A75233A-9EB2-014C-6AA7-6F0C71865403}"/>
          </ac:picMkLst>
        </pc:picChg>
      </pc:sldChg>
      <pc:sldChg chg="modAnim">
        <pc:chgData name="SEBASTIAN MONTOYA VILLADA" userId="dffcc6c4-4ec2-40a3-ba2d-1adaa01cc26d" providerId="ADAL" clId="{08F5E98C-40C6-48DA-923E-C6824365DD6E}" dt="2025-02-21T14:18:24.666" v="78"/>
        <pc:sldMkLst>
          <pc:docMk/>
          <pc:sldMk cId="164039444" sldId="438"/>
        </pc:sldMkLst>
      </pc:sldChg>
    </pc:docChg>
  </pc:docChgLst>
  <pc:docChgLst>
    <pc:chgData name="SEBASTIAN MONTOYA VILLADA" userId="S::sebastianmontoya8118@correo.itm.edu.co::dffcc6c4-4ec2-40a3-ba2d-1adaa01cc26d" providerId="AD" clId="Web-{111B707C-C2EB-1BA0-489E-AD4754EAEA03}"/>
    <pc:docChg chg="addSld delSld modSld sldOrd">
      <pc:chgData name="SEBASTIAN MONTOYA VILLADA" userId="S::sebastianmontoya8118@correo.itm.edu.co::dffcc6c4-4ec2-40a3-ba2d-1adaa01cc26d" providerId="AD" clId="Web-{111B707C-C2EB-1BA0-489E-AD4754EAEA03}" dt="2025-02-20T21:05:27.650" v="89"/>
      <pc:docMkLst>
        <pc:docMk/>
      </pc:docMkLst>
      <pc:sldChg chg="modSp">
        <pc:chgData name="SEBASTIAN MONTOYA VILLADA" userId="S::sebastianmontoya8118@correo.itm.edu.co::dffcc6c4-4ec2-40a3-ba2d-1adaa01cc26d" providerId="AD" clId="Web-{111B707C-C2EB-1BA0-489E-AD4754EAEA03}" dt="2025-02-20T19:48:48.168" v="1" actId="20577"/>
        <pc:sldMkLst>
          <pc:docMk/>
          <pc:sldMk cId="3948052957" sldId="391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19:48:48.168" v="1" actId="20577"/>
          <ac:spMkLst>
            <pc:docMk/>
            <pc:sldMk cId="3948052957" sldId="391"/>
            <ac:spMk id="17" creationId="{88776E08-C022-316B-2CD1-CCDD9063D916}"/>
          </ac:spMkLst>
        </pc:spChg>
      </pc:sldChg>
      <pc:sldChg chg="ord">
        <pc:chgData name="SEBASTIAN MONTOYA VILLADA" userId="S::sebastianmontoya8118@correo.itm.edu.co::dffcc6c4-4ec2-40a3-ba2d-1adaa01cc26d" providerId="AD" clId="Web-{111B707C-C2EB-1BA0-489E-AD4754EAEA03}" dt="2025-02-20T20:47:19.092" v="58"/>
        <pc:sldMkLst>
          <pc:docMk/>
          <pc:sldMk cId="3030745904" sldId="405"/>
        </pc:sldMkLst>
      </pc:sldChg>
      <pc:sldChg chg="ord">
        <pc:chgData name="SEBASTIAN MONTOYA VILLADA" userId="S::sebastianmontoya8118@correo.itm.edu.co::dffcc6c4-4ec2-40a3-ba2d-1adaa01cc26d" providerId="AD" clId="Web-{111B707C-C2EB-1BA0-489E-AD4754EAEA03}" dt="2025-02-20T20:26:02.722" v="10"/>
        <pc:sldMkLst>
          <pc:docMk/>
          <pc:sldMk cId="883493532" sldId="415"/>
        </pc:sldMkLst>
      </pc:sldChg>
      <pc:sldChg chg="modSp">
        <pc:chgData name="SEBASTIAN MONTOYA VILLADA" userId="S::sebastianmontoya8118@correo.itm.edu.co::dffcc6c4-4ec2-40a3-ba2d-1adaa01cc26d" providerId="AD" clId="Web-{111B707C-C2EB-1BA0-489E-AD4754EAEA03}" dt="2025-02-20T20:21:54.113" v="9" actId="20577"/>
        <pc:sldMkLst>
          <pc:docMk/>
          <pc:sldMk cId="1052279356" sldId="421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20:21:54.113" v="9" actId="20577"/>
          <ac:spMkLst>
            <pc:docMk/>
            <pc:sldMk cId="1052279356" sldId="421"/>
            <ac:spMk id="21" creationId="{9F0B13BE-D772-F9C1-F517-AF8F140B6771}"/>
          </ac:spMkLst>
        </pc:spChg>
      </pc:sldChg>
      <pc:sldChg chg="addSp delSp modSp ord">
        <pc:chgData name="SEBASTIAN MONTOYA VILLADA" userId="S::sebastianmontoya8118@correo.itm.edu.co::dffcc6c4-4ec2-40a3-ba2d-1adaa01cc26d" providerId="AD" clId="Web-{111B707C-C2EB-1BA0-489E-AD4754EAEA03}" dt="2025-02-20T21:02:42.354" v="87"/>
        <pc:sldMkLst>
          <pc:docMk/>
          <pc:sldMk cId="1889712123" sldId="426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21:02:12.198" v="86" actId="20577"/>
          <ac:spMkLst>
            <pc:docMk/>
            <pc:sldMk cId="1889712123" sldId="426"/>
            <ac:spMk id="14" creationId="{A8FF7307-9BEE-04F5-8292-53B927FE0727}"/>
          </ac:spMkLst>
        </pc:spChg>
        <pc:spChg chg="del">
          <ac:chgData name="SEBASTIAN MONTOYA VILLADA" userId="S::sebastianmontoya8118@correo.itm.edu.co::dffcc6c4-4ec2-40a3-ba2d-1adaa01cc26d" providerId="AD" clId="Web-{111B707C-C2EB-1BA0-489E-AD4754EAEA03}" dt="2025-02-20T20:32:09.830" v="23"/>
          <ac:spMkLst>
            <pc:docMk/>
            <pc:sldMk cId="1889712123" sldId="426"/>
            <ac:spMk id="19" creationId="{63C284EF-2934-8411-FF8F-7F5653B74F63}"/>
          </ac:spMkLst>
        </pc:spChg>
        <pc:picChg chg="add mod">
          <ac:chgData name="SEBASTIAN MONTOYA VILLADA" userId="S::sebastianmontoya8118@correo.itm.edu.co::dffcc6c4-4ec2-40a3-ba2d-1adaa01cc26d" providerId="AD" clId="Web-{111B707C-C2EB-1BA0-489E-AD4754EAEA03}" dt="2025-02-20T20:32:16.892" v="28" actId="1076"/>
          <ac:picMkLst>
            <pc:docMk/>
            <pc:sldMk cId="1889712123" sldId="426"/>
            <ac:picMk id="2" creationId="{B28214F3-F7EA-953C-3FE9-A9DA28341970}"/>
          </ac:picMkLst>
        </pc:picChg>
        <pc:picChg chg="del">
          <ac:chgData name="SEBASTIAN MONTOYA VILLADA" userId="S::sebastianmontoya8118@correo.itm.edu.co::dffcc6c4-4ec2-40a3-ba2d-1adaa01cc26d" providerId="AD" clId="Web-{111B707C-C2EB-1BA0-489E-AD4754EAEA03}" dt="2025-02-20T20:32:10.361" v="24"/>
          <ac:picMkLst>
            <pc:docMk/>
            <pc:sldMk cId="1889712123" sldId="426"/>
            <ac:picMk id="17" creationId="{55F42341-D3EE-E8DF-7603-818FFCF843E2}"/>
          </ac:picMkLst>
        </pc:picChg>
      </pc:sldChg>
      <pc:sldChg chg="addSp delSp modSp">
        <pc:chgData name="SEBASTIAN MONTOYA VILLADA" userId="S::sebastianmontoya8118@correo.itm.edu.co::dffcc6c4-4ec2-40a3-ba2d-1adaa01cc26d" providerId="AD" clId="Web-{111B707C-C2EB-1BA0-489E-AD4754EAEA03}" dt="2025-02-20T20:33:27.548" v="54" actId="1076"/>
        <pc:sldMkLst>
          <pc:docMk/>
          <pc:sldMk cId="1845372240" sldId="427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20:33:23.048" v="51" actId="20577"/>
          <ac:spMkLst>
            <pc:docMk/>
            <pc:sldMk cId="1845372240" sldId="427"/>
            <ac:spMk id="24" creationId="{D775E899-D44C-C443-E096-63D610D89C36}"/>
          </ac:spMkLst>
        </pc:spChg>
        <pc:picChg chg="add mod">
          <ac:chgData name="SEBASTIAN MONTOYA VILLADA" userId="S::sebastianmontoya8118@correo.itm.edu.co::dffcc6c4-4ec2-40a3-ba2d-1adaa01cc26d" providerId="AD" clId="Web-{111B707C-C2EB-1BA0-489E-AD4754EAEA03}" dt="2025-02-20T20:33:27.548" v="54" actId="1076"/>
          <ac:picMkLst>
            <pc:docMk/>
            <pc:sldMk cId="1845372240" sldId="427"/>
            <ac:picMk id="2" creationId="{39DD8C3A-79FA-4EE7-9F8D-2D3790CEE9F9}"/>
          </ac:picMkLst>
        </pc:picChg>
        <pc:picChg chg="del">
          <ac:chgData name="SEBASTIAN MONTOYA VILLADA" userId="S::sebastianmontoya8118@correo.itm.edu.co::dffcc6c4-4ec2-40a3-ba2d-1adaa01cc26d" providerId="AD" clId="Web-{111B707C-C2EB-1BA0-489E-AD4754EAEA03}" dt="2025-02-20T20:33:16.861" v="46"/>
          <ac:picMkLst>
            <pc:docMk/>
            <pc:sldMk cId="1845372240" sldId="427"/>
            <ac:picMk id="13" creationId="{DE46F038-812E-C7EA-20F1-EB577AA79ED8}"/>
          </ac:picMkLst>
        </pc:picChg>
      </pc:sldChg>
      <pc:sldChg chg="modSp ord addAnim delAnim">
        <pc:chgData name="SEBASTIAN MONTOYA VILLADA" userId="S::sebastianmontoya8118@correo.itm.edu.co::dffcc6c4-4ec2-40a3-ba2d-1adaa01cc26d" providerId="AD" clId="Web-{111B707C-C2EB-1BA0-489E-AD4754EAEA03}" dt="2025-02-20T20:51:43.732" v="66" actId="20577"/>
        <pc:sldMkLst>
          <pc:docMk/>
          <pc:sldMk cId="1649356625" sldId="429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20:51:43.732" v="66" actId="20577"/>
          <ac:spMkLst>
            <pc:docMk/>
            <pc:sldMk cId="1649356625" sldId="429"/>
            <ac:spMk id="14" creationId="{1A3829A1-1CE8-062A-FE3A-5105C7205A24}"/>
          </ac:spMkLst>
        </pc:spChg>
      </pc:sldChg>
      <pc:sldChg chg="ord">
        <pc:chgData name="SEBASTIAN MONTOYA VILLADA" userId="S::sebastianmontoya8118@correo.itm.edu.co::dffcc6c4-4ec2-40a3-ba2d-1adaa01cc26d" providerId="AD" clId="Web-{111B707C-C2EB-1BA0-489E-AD4754EAEA03}" dt="2025-02-20T20:47:01.076" v="56"/>
        <pc:sldMkLst>
          <pc:docMk/>
          <pc:sldMk cId="3058751669" sldId="431"/>
        </pc:sldMkLst>
      </pc:sldChg>
      <pc:sldChg chg="del ord">
        <pc:chgData name="SEBASTIAN MONTOYA VILLADA" userId="S::sebastianmontoya8118@correo.itm.edu.co::dffcc6c4-4ec2-40a3-ba2d-1adaa01cc26d" providerId="AD" clId="Web-{111B707C-C2EB-1BA0-489E-AD4754EAEA03}" dt="2025-02-20T21:05:27.650" v="89"/>
        <pc:sldMkLst>
          <pc:docMk/>
          <pc:sldMk cId="4220384787" sldId="433"/>
        </pc:sldMkLst>
      </pc:sldChg>
      <pc:sldChg chg="ord">
        <pc:chgData name="SEBASTIAN MONTOYA VILLADA" userId="S::sebastianmontoya8118@correo.itm.edu.co::dffcc6c4-4ec2-40a3-ba2d-1adaa01cc26d" providerId="AD" clId="Web-{111B707C-C2EB-1BA0-489E-AD4754EAEA03}" dt="2025-02-20T20:56:23.996" v="69"/>
        <pc:sldMkLst>
          <pc:docMk/>
          <pc:sldMk cId="1486134515" sldId="436"/>
        </pc:sldMkLst>
      </pc:sldChg>
      <pc:sldChg chg="addSp delSp modSp add replId delAnim">
        <pc:chgData name="SEBASTIAN MONTOYA VILLADA" userId="S::sebastianmontoya8118@correo.itm.edu.co::dffcc6c4-4ec2-40a3-ba2d-1adaa01cc26d" providerId="AD" clId="Web-{111B707C-C2EB-1BA0-489E-AD4754EAEA03}" dt="2025-02-20T21:00:37.823" v="83" actId="1076"/>
        <pc:sldMkLst>
          <pc:docMk/>
          <pc:sldMk cId="164039444" sldId="438"/>
        </pc:sldMkLst>
        <pc:spChg chg="mod">
          <ac:chgData name="SEBASTIAN MONTOYA VILLADA" userId="S::sebastianmontoya8118@correo.itm.edu.co::dffcc6c4-4ec2-40a3-ba2d-1adaa01cc26d" providerId="AD" clId="Web-{111B707C-C2EB-1BA0-489E-AD4754EAEA03}" dt="2025-02-20T20:59:47.605" v="77" actId="20577"/>
          <ac:spMkLst>
            <pc:docMk/>
            <pc:sldMk cId="164039444" sldId="438"/>
            <ac:spMk id="13" creationId="{A019EB79-7EEE-7F04-1B5E-77AFA80FE049}"/>
          </ac:spMkLst>
        </pc:spChg>
        <pc:spChg chg="del">
          <ac:chgData name="SEBASTIAN MONTOYA VILLADA" userId="S::sebastianmontoya8118@correo.itm.edu.co::dffcc6c4-4ec2-40a3-ba2d-1adaa01cc26d" providerId="AD" clId="Web-{111B707C-C2EB-1BA0-489E-AD4754EAEA03}" dt="2025-02-20T20:59:40.824" v="71"/>
          <ac:spMkLst>
            <pc:docMk/>
            <pc:sldMk cId="164039444" sldId="438"/>
            <ac:spMk id="14" creationId="{47BEBF6D-7200-1673-E869-26B3C3836DC1}"/>
          </ac:spMkLst>
        </pc:spChg>
        <pc:spChg chg="del">
          <ac:chgData name="SEBASTIAN MONTOYA VILLADA" userId="S::sebastianmontoya8118@correo.itm.edu.co::dffcc6c4-4ec2-40a3-ba2d-1adaa01cc26d" providerId="AD" clId="Web-{111B707C-C2EB-1BA0-489E-AD4754EAEA03}" dt="2025-02-20T20:59:43.074" v="73"/>
          <ac:spMkLst>
            <pc:docMk/>
            <pc:sldMk cId="164039444" sldId="438"/>
            <ac:spMk id="18" creationId="{6071A297-7988-414E-179B-38F6B8C732DE}"/>
          </ac:spMkLst>
        </pc:spChg>
        <pc:picChg chg="add mod">
          <ac:chgData name="SEBASTIAN MONTOYA VILLADA" userId="S::sebastianmontoya8118@correo.itm.edu.co::dffcc6c4-4ec2-40a3-ba2d-1adaa01cc26d" providerId="AD" clId="Web-{111B707C-C2EB-1BA0-489E-AD4754EAEA03}" dt="2025-02-20T21:00:37.823" v="83" actId="1076"/>
          <ac:picMkLst>
            <pc:docMk/>
            <pc:sldMk cId="164039444" sldId="438"/>
            <ac:picMk id="2" creationId="{6284524A-B8B1-AFBD-740A-8FDE48D1FEEA}"/>
          </ac:picMkLst>
        </pc:picChg>
        <pc:picChg chg="del">
          <ac:chgData name="SEBASTIAN MONTOYA VILLADA" userId="S::sebastianmontoya8118@correo.itm.edu.co::dffcc6c4-4ec2-40a3-ba2d-1adaa01cc26d" providerId="AD" clId="Web-{111B707C-C2EB-1BA0-489E-AD4754EAEA03}" dt="2025-02-20T20:59:41.730" v="72"/>
          <ac:picMkLst>
            <pc:docMk/>
            <pc:sldMk cId="164039444" sldId="438"/>
            <ac:picMk id="15" creationId="{863EBF95-A379-ED0A-C9A4-366219589A75}"/>
          </ac:picMkLst>
        </pc:picChg>
        <pc:picChg chg="add mod">
          <ac:chgData name="SEBASTIAN MONTOYA VILLADA" userId="S::sebastianmontoya8118@correo.itm.edu.co::dffcc6c4-4ec2-40a3-ba2d-1adaa01cc26d" providerId="AD" clId="Web-{111B707C-C2EB-1BA0-489E-AD4754EAEA03}" dt="2025-02-20T21:00:36.886" v="82" actId="1076"/>
          <ac:picMkLst>
            <pc:docMk/>
            <pc:sldMk cId="164039444" sldId="438"/>
            <ac:picMk id="16" creationId="{54F3F6DF-0D09-E3F6-6679-A22BAD7324D7}"/>
          </ac:picMkLst>
        </pc:picChg>
      </pc:sldChg>
    </pc:docChg>
  </pc:docChgLst>
  <pc:docChgLst>
    <pc:chgData name="SEBASTIAN MONTOYA VILLADA" userId="dffcc6c4-4ec2-40a3-ba2d-1adaa01cc26d" providerId="ADAL" clId="{F09527A7-D27E-404A-BC6E-E58270939841}"/>
    <pc:docChg chg="undo redo custSel addSld delSld modSld sldOrd">
      <pc:chgData name="SEBASTIAN MONTOYA VILLADA" userId="dffcc6c4-4ec2-40a3-ba2d-1adaa01cc26d" providerId="ADAL" clId="{F09527A7-D27E-404A-BC6E-E58270939841}" dt="2025-02-16T20:12:59.267" v="701" actId="22"/>
      <pc:docMkLst>
        <pc:docMk/>
      </pc:docMkLst>
      <pc:sldChg chg="addSp modSp mod modAnim">
        <pc:chgData name="SEBASTIAN MONTOYA VILLADA" userId="dffcc6c4-4ec2-40a3-ba2d-1adaa01cc26d" providerId="ADAL" clId="{F09527A7-D27E-404A-BC6E-E58270939841}" dt="2025-02-16T19:12:43.973" v="31" actId="113"/>
        <pc:sldMkLst>
          <pc:docMk/>
          <pc:sldMk cId="771191104" sldId="376"/>
        </pc:sldMkLst>
        <pc:spChg chg="add mod">
          <ac:chgData name="SEBASTIAN MONTOYA VILLADA" userId="dffcc6c4-4ec2-40a3-ba2d-1adaa01cc26d" providerId="ADAL" clId="{F09527A7-D27E-404A-BC6E-E58270939841}" dt="2025-02-16T19:01:18.020" v="11" actId="5793"/>
          <ac:spMkLst>
            <pc:docMk/>
            <pc:sldMk cId="771191104" sldId="376"/>
            <ac:spMk id="2" creationId="{0580E81F-1128-E24E-0AE0-A8B86D9D9525}"/>
          </ac:spMkLst>
        </pc:spChg>
        <pc:spChg chg="mod">
          <ac:chgData name="SEBASTIAN MONTOYA VILLADA" userId="dffcc6c4-4ec2-40a3-ba2d-1adaa01cc26d" providerId="ADAL" clId="{F09527A7-D27E-404A-BC6E-E58270939841}" dt="2025-02-16T19:12:43.973" v="31" actId="113"/>
          <ac:spMkLst>
            <pc:docMk/>
            <pc:sldMk cId="771191104" sldId="376"/>
            <ac:spMk id="13" creationId="{39D79C70-AB96-7FAE-134F-BC27F2A7246B}"/>
          </ac:spMkLst>
        </pc:spChg>
        <pc:spChg chg="mod">
          <ac:chgData name="SEBASTIAN MONTOYA VILLADA" userId="dffcc6c4-4ec2-40a3-ba2d-1adaa01cc26d" providerId="ADAL" clId="{F09527A7-D27E-404A-BC6E-E58270939841}" dt="2025-02-16T19:02:18.220" v="30" actId="20577"/>
          <ac:spMkLst>
            <pc:docMk/>
            <pc:sldMk cId="771191104" sldId="376"/>
            <ac:spMk id="14" creationId="{C866E470-F7DF-BCB3-57EF-F44EF418ACC0}"/>
          </ac:spMkLst>
        </pc:spChg>
        <pc:picChg chg="add mod">
          <ac:chgData name="SEBASTIAN MONTOYA VILLADA" userId="dffcc6c4-4ec2-40a3-ba2d-1adaa01cc26d" providerId="ADAL" clId="{F09527A7-D27E-404A-BC6E-E58270939841}" dt="2025-02-16T19:01:53.246" v="20" actId="14100"/>
          <ac:picMkLst>
            <pc:docMk/>
            <pc:sldMk cId="771191104" sldId="376"/>
            <ac:picMk id="16" creationId="{5B5EB208-D799-1243-DFAE-59BE52373012}"/>
          </ac:picMkLst>
        </pc:picChg>
      </pc:sldChg>
      <pc:sldChg chg="del">
        <pc:chgData name="SEBASTIAN MONTOYA VILLADA" userId="dffcc6c4-4ec2-40a3-ba2d-1adaa01cc26d" providerId="ADAL" clId="{F09527A7-D27E-404A-BC6E-E58270939841}" dt="2025-02-16T19:47:21.924" v="331" actId="47"/>
        <pc:sldMkLst>
          <pc:docMk/>
          <pc:sldMk cId="1316426740" sldId="380"/>
        </pc:sldMkLst>
      </pc:sldChg>
      <pc:sldChg chg="del">
        <pc:chgData name="SEBASTIAN MONTOYA VILLADA" userId="dffcc6c4-4ec2-40a3-ba2d-1adaa01cc26d" providerId="ADAL" clId="{F09527A7-D27E-404A-BC6E-E58270939841}" dt="2025-02-16T19:47:36.928" v="336" actId="47"/>
        <pc:sldMkLst>
          <pc:docMk/>
          <pc:sldMk cId="30056615" sldId="382"/>
        </pc:sldMkLst>
      </pc:sldChg>
      <pc:sldChg chg="del">
        <pc:chgData name="SEBASTIAN MONTOYA VILLADA" userId="dffcc6c4-4ec2-40a3-ba2d-1adaa01cc26d" providerId="ADAL" clId="{F09527A7-D27E-404A-BC6E-E58270939841}" dt="2025-02-16T20:09:42.046" v="656" actId="47"/>
        <pc:sldMkLst>
          <pc:docMk/>
          <pc:sldMk cId="1682749734" sldId="390"/>
        </pc:sldMkLst>
      </pc:sldChg>
      <pc:sldChg chg="addSp modSp mod modAnim">
        <pc:chgData name="SEBASTIAN MONTOYA VILLADA" userId="dffcc6c4-4ec2-40a3-ba2d-1adaa01cc26d" providerId="ADAL" clId="{F09527A7-D27E-404A-BC6E-E58270939841}" dt="2025-02-16T19:13:57.957" v="73" actId="20577"/>
        <pc:sldMkLst>
          <pc:docMk/>
          <pc:sldMk cId="3948052957" sldId="391"/>
        </pc:sldMkLst>
        <pc:spChg chg="mod">
          <ac:chgData name="SEBASTIAN MONTOYA VILLADA" userId="dffcc6c4-4ec2-40a3-ba2d-1adaa01cc26d" providerId="ADAL" clId="{F09527A7-D27E-404A-BC6E-E58270939841}" dt="2025-02-16T19:13:00.076" v="35"/>
          <ac:spMkLst>
            <pc:docMk/>
            <pc:sldMk cId="3948052957" sldId="391"/>
            <ac:spMk id="13" creationId="{E9D91B48-AD77-A73F-0176-79798B097560}"/>
          </ac:spMkLst>
        </pc:spChg>
        <pc:spChg chg="mod">
          <ac:chgData name="SEBASTIAN MONTOYA VILLADA" userId="dffcc6c4-4ec2-40a3-ba2d-1adaa01cc26d" providerId="ADAL" clId="{F09527A7-D27E-404A-BC6E-E58270939841}" dt="2025-02-16T19:13:22.756" v="47" actId="20577"/>
          <ac:spMkLst>
            <pc:docMk/>
            <pc:sldMk cId="3948052957" sldId="391"/>
            <ac:spMk id="14" creationId="{EEC23015-6382-FDDD-F360-F1D331E6F74E}"/>
          </ac:spMkLst>
        </pc:spChg>
        <pc:spChg chg="add mod">
          <ac:chgData name="SEBASTIAN MONTOYA VILLADA" userId="dffcc6c4-4ec2-40a3-ba2d-1adaa01cc26d" providerId="ADAL" clId="{F09527A7-D27E-404A-BC6E-E58270939841}" dt="2025-02-16T19:13:57.957" v="73" actId="20577"/>
          <ac:spMkLst>
            <pc:docMk/>
            <pc:sldMk cId="3948052957" sldId="391"/>
            <ac:spMk id="17" creationId="{88776E08-C022-316B-2CD1-CCDD9063D916}"/>
          </ac:spMkLst>
        </pc:spChg>
        <pc:picChg chg="add mod">
          <ac:chgData name="SEBASTIAN MONTOYA VILLADA" userId="dffcc6c4-4ec2-40a3-ba2d-1adaa01cc26d" providerId="ADAL" clId="{F09527A7-D27E-404A-BC6E-E58270939841}" dt="2025-02-16T19:13:33.292" v="51" actId="1076"/>
          <ac:picMkLst>
            <pc:docMk/>
            <pc:sldMk cId="3948052957" sldId="391"/>
            <ac:picMk id="15" creationId="{45AD87D6-A060-F658-7913-D2FE042A9ED4}"/>
          </ac:picMkLst>
        </pc:picChg>
      </pc:sldChg>
      <pc:sldChg chg="del">
        <pc:chgData name="SEBASTIAN MONTOYA VILLADA" userId="dffcc6c4-4ec2-40a3-ba2d-1adaa01cc26d" providerId="ADAL" clId="{F09527A7-D27E-404A-BC6E-E58270939841}" dt="2025-02-16T19:47:24.251" v="332" actId="47"/>
        <pc:sldMkLst>
          <pc:docMk/>
          <pc:sldMk cId="2414021238" sldId="395"/>
        </pc:sldMkLst>
      </pc:sldChg>
      <pc:sldChg chg="modSp modAnim">
        <pc:chgData name="SEBASTIAN MONTOYA VILLADA" userId="dffcc6c4-4ec2-40a3-ba2d-1adaa01cc26d" providerId="ADAL" clId="{F09527A7-D27E-404A-BC6E-E58270939841}" dt="2025-02-16T20:05:56.634" v="600" actId="20577"/>
        <pc:sldMkLst>
          <pc:docMk/>
          <pc:sldMk cId="2983642901" sldId="400"/>
        </pc:sldMkLst>
        <pc:spChg chg="mod">
          <ac:chgData name="SEBASTIAN MONTOYA VILLADA" userId="dffcc6c4-4ec2-40a3-ba2d-1adaa01cc26d" providerId="ADAL" clId="{F09527A7-D27E-404A-BC6E-E58270939841}" dt="2025-02-16T20:05:56.634" v="600" actId="20577"/>
          <ac:spMkLst>
            <pc:docMk/>
            <pc:sldMk cId="2983642901" sldId="400"/>
            <ac:spMk id="16" creationId="{03174E02-A59B-A9BF-344C-F1334726BCC0}"/>
          </ac:spMkLst>
        </pc:spChg>
      </pc:sldChg>
      <pc:sldChg chg="del">
        <pc:chgData name="SEBASTIAN MONTOYA VILLADA" userId="dffcc6c4-4ec2-40a3-ba2d-1adaa01cc26d" providerId="ADAL" clId="{F09527A7-D27E-404A-BC6E-E58270939841}" dt="2025-02-16T19:47:27.033" v="333" actId="47"/>
        <pc:sldMkLst>
          <pc:docMk/>
          <pc:sldMk cId="1050413160" sldId="401"/>
        </pc:sldMkLst>
      </pc:sldChg>
      <pc:sldChg chg="del">
        <pc:chgData name="SEBASTIAN MONTOYA VILLADA" userId="dffcc6c4-4ec2-40a3-ba2d-1adaa01cc26d" providerId="ADAL" clId="{F09527A7-D27E-404A-BC6E-E58270939841}" dt="2025-02-16T19:47:27.920" v="334" actId="47"/>
        <pc:sldMkLst>
          <pc:docMk/>
          <pc:sldMk cId="554192678" sldId="402"/>
        </pc:sldMkLst>
      </pc:sldChg>
      <pc:sldChg chg="del">
        <pc:chgData name="SEBASTIAN MONTOYA VILLADA" userId="dffcc6c4-4ec2-40a3-ba2d-1adaa01cc26d" providerId="ADAL" clId="{F09527A7-D27E-404A-BC6E-E58270939841}" dt="2025-02-16T19:47:30.340" v="335" actId="47"/>
        <pc:sldMkLst>
          <pc:docMk/>
          <pc:sldMk cId="3909010307" sldId="403"/>
        </pc:sldMkLst>
      </pc:sldChg>
      <pc:sldChg chg="del ord">
        <pc:chgData name="SEBASTIAN MONTOYA VILLADA" userId="dffcc6c4-4ec2-40a3-ba2d-1adaa01cc26d" providerId="ADAL" clId="{F09527A7-D27E-404A-BC6E-E58270939841}" dt="2025-02-16T20:09:13.668" v="647" actId="47"/>
        <pc:sldMkLst>
          <pc:docMk/>
          <pc:sldMk cId="3717018916" sldId="404"/>
        </pc:sldMkLst>
      </pc:sldChg>
      <pc:sldChg chg="modSp mod">
        <pc:chgData name="SEBASTIAN MONTOYA VILLADA" userId="dffcc6c4-4ec2-40a3-ba2d-1adaa01cc26d" providerId="ADAL" clId="{F09527A7-D27E-404A-BC6E-E58270939841}" dt="2025-02-16T20:02:32.864" v="521" actId="20577"/>
        <pc:sldMkLst>
          <pc:docMk/>
          <pc:sldMk cId="3030745904" sldId="405"/>
        </pc:sldMkLst>
        <pc:spChg chg="mod">
          <ac:chgData name="SEBASTIAN MONTOYA VILLADA" userId="dffcc6c4-4ec2-40a3-ba2d-1adaa01cc26d" providerId="ADAL" clId="{F09527A7-D27E-404A-BC6E-E58270939841}" dt="2025-02-16T20:01:44.274" v="482"/>
          <ac:spMkLst>
            <pc:docMk/>
            <pc:sldMk cId="3030745904" sldId="405"/>
            <ac:spMk id="16" creationId="{DD6B14B1-C8D8-C892-8591-29C399997038}"/>
          </ac:spMkLst>
        </pc:spChg>
        <pc:spChg chg="mod">
          <ac:chgData name="SEBASTIAN MONTOYA VILLADA" userId="dffcc6c4-4ec2-40a3-ba2d-1adaa01cc26d" providerId="ADAL" clId="{F09527A7-D27E-404A-BC6E-E58270939841}" dt="2025-02-16T20:02:32.864" v="521" actId="20577"/>
          <ac:spMkLst>
            <pc:docMk/>
            <pc:sldMk cId="3030745904" sldId="405"/>
            <ac:spMk id="24" creationId="{D1ABE329-8B6D-7B6D-B301-4875893F1A57}"/>
          </ac:spMkLst>
        </pc:spChg>
      </pc:sldChg>
      <pc:sldChg chg="del">
        <pc:chgData name="SEBASTIAN MONTOYA VILLADA" userId="dffcc6c4-4ec2-40a3-ba2d-1adaa01cc26d" providerId="ADAL" clId="{F09527A7-D27E-404A-BC6E-E58270939841}" dt="2025-02-16T20:07:43.996" v="627" actId="47"/>
        <pc:sldMkLst>
          <pc:docMk/>
          <pc:sldMk cId="3373459878" sldId="406"/>
        </pc:sldMkLst>
      </pc:sldChg>
      <pc:sldChg chg="modSp modAnim">
        <pc:chgData name="SEBASTIAN MONTOYA VILLADA" userId="dffcc6c4-4ec2-40a3-ba2d-1adaa01cc26d" providerId="ADAL" clId="{F09527A7-D27E-404A-BC6E-E58270939841}" dt="2025-02-16T20:09:00.610" v="646" actId="20577"/>
        <pc:sldMkLst>
          <pc:docMk/>
          <pc:sldMk cId="264314326" sldId="407"/>
        </pc:sldMkLst>
        <pc:spChg chg="mod">
          <ac:chgData name="SEBASTIAN MONTOYA VILLADA" userId="dffcc6c4-4ec2-40a3-ba2d-1adaa01cc26d" providerId="ADAL" clId="{F09527A7-D27E-404A-BC6E-E58270939841}" dt="2025-02-16T20:09:00.610" v="646" actId="20577"/>
          <ac:spMkLst>
            <pc:docMk/>
            <pc:sldMk cId="264314326" sldId="407"/>
            <ac:spMk id="16" creationId="{0A2FBF85-91D0-C76B-8CE2-B6CE06479895}"/>
          </ac:spMkLst>
        </pc:spChg>
      </pc:sldChg>
      <pc:sldChg chg="del">
        <pc:chgData name="SEBASTIAN MONTOYA VILLADA" userId="dffcc6c4-4ec2-40a3-ba2d-1adaa01cc26d" providerId="ADAL" clId="{F09527A7-D27E-404A-BC6E-E58270939841}" dt="2025-02-16T20:09:16.941" v="648" actId="47"/>
        <pc:sldMkLst>
          <pc:docMk/>
          <pc:sldMk cId="4022216482" sldId="408"/>
        </pc:sldMkLst>
      </pc:sldChg>
      <pc:sldChg chg="del">
        <pc:chgData name="SEBASTIAN MONTOYA VILLADA" userId="dffcc6c4-4ec2-40a3-ba2d-1adaa01cc26d" providerId="ADAL" clId="{F09527A7-D27E-404A-BC6E-E58270939841}" dt="2025-02-16T20:09:18.190" v="649" actId="47"/>
        <pc:sldMkLst>
          <pc:docMk/>
          <pc:sldMk cId="1918284679" sldId="409"/>
        </pc:sldMkLst>
      </pc:sldChg>
      <pc:sldChg chg="del">
        <pc:chgData name="SEBASTIAN MONTOYA VILLADA" userId="dffcc6c4-4ec2-40a3-ba2d-1adaa01cc26d" providerId="ADAL" clId="{F09527A7-D27E-404A-BC6E-E58270939841}" dt="2025-02-16T20:09:19.238" v="650" actId="47"/>
        <pc:sldMkLst>
          <pc:docMk/>
          <pc:sldMk cId="3700439104" sldId="411"/>
        </pc:sldMkLst>
      </pc:sldChg>
      <pc:sldChg chg="del">
        <pc:chgData name="SEBASTIAN MONTOYA VILLADA" userId="dffcc6c4-4ec2-40a3-ba2d-1adaa01cc26d" providerId="ADAL" clId="{F09527A7-D27E-404A-BC6E-E58270939841}" dt="2025-02-16T20:09:19.750" v="651" actId="47"/>
        <pc:sldMkLst>
          <pc:docMk/>
          <pc:sldMk cId="3936341471" sldId="412"/>
        </pc:sldMkLst>
      </pc:sldChg>
      <pc:sldChg chg="del">
        <pc:chgData name="SEBASTIAN MONTOYA VILLADA" userId="dffcc6c4-4ec2-40a3-ba2d-1adaa01cc26d" providerId="ADAL" clId="{F09527A7-D27E-404A-BC6E-E58270939841}" dt="2025-02-16T20:09:20.292" v="652" actId="47"/>
        <pc:sldMkLst>
          <pc:docMk/>
          <pc:sldMk cId="2826602838" sldId="413"/>
        </pc:sldMkLst>
      </pc:sldChg>
      <pc:sldChg chg="del">
        <pc:chgData name="SEBASTIAN MONTOYA VILLADA" userId="dffcc6c4-4ec2-40a3-ba2d-1adaa01cc26d" providerId="ADAL" clId="{F09527A7-D27E-404A-BC6E-E58270939841}" dt="2025-02-16T20:09:20.752" v="653" actId="47"/>
        <pc:sldMkLst>
          <pc:docMk/>
          <pc:sldMk cId="3875755718" sldId="414"/>
        </pc:sldMkLst>
      </pc:sldChg>
      <pc:sldChg chg="addSp delSp modSp mod ord delAnim">
        <pc:chgData name="SEBASTIAN MONTOYA VILLADA" userId="dffcc6c4-4ec2-40a3-ba2d-1adaa01cc26d" providerId="ADAL" clId="{F09527A7-D27E-404A-BC6E-E58270939841}" dt="2025-02-16T20:12:18.440" v="692" actId="1076"/>
        <pc:sldMkLst>
          <pc:docMk/>
          <pc:sldMk cId="883493532" sldId="415"/>
        </pc:sldMkLst>
        <pc:spChg chg="mod">
          <ac:chgData name="SEBASTIAN MONTOYA VILLADA" userId="dffcc6c4-4ec2-40a3-ba2d-1adaa01cc26d" providerId="ADAL" clId="{F09527A7-D27E-404A-BC6E-E58270939841}" dt="2025-02-16T20:12:11.930" v="689" actId="20577"/>
          <ac:spMkLst>
            <pc:docMk/>
            <pc:sldMk cId="883493532" sldId="415"/>
            <ac:spMk id="14" creationId="{431184CF-3E57-7F0D-8B88-FF3A3B02724F}"/>
          </ac:spMkLst>
        </pc:spChg>
        <pc:spChg chg="del">
          <ac:chgData name="SEBASTIAN MONTOYA VILLADA" userId="dffcc6c4-4ec2-40a3-ba2d-1adaa01cc26d" providerId="ADAL" clId="{F09527A7-D27E-404A-BC6E-E58270939841}" dt="2025-02-16T20:12:16.666" v="690" actId="478"/>
          <ac:spMkLst>
            <pc:docMk/>
            <pc:sldMk cId="883493532" sldId="415"/>
            <ac:spMk id="15" creationId="{CE5A9F10-5ABA-665C-9AA1-267E72CC87D4}"/>
          </ac:spMkLst>
        </pc:spChg>
        <pc:picChg chg="add mod">
          <ac:chgData name="SEBASTIAN MONTOYA VILLADA" userId="dffcc6c4-4ec2-40a3-ba2d-1adaa01cc26d" providerId="ADAL" clId="{F09527A7-D27E-404A-BC6E-E58270939841}" dt="2025-02-16T20:12:18.440" v="692" actId="1076"/>
          <ac:picMkLst>
            <pc:docMk/>
            <pc:sldMk cId="883493532" sldId="415"/>
            <ac:picMk id="13" creationId="{7A8DCA51-E016-81A3-52DE-9122DBCC3872}"/>
          </ac:picMkLst>
        </pc:picChg>
      </pc:sldChg>
      <pc:sldChg chg="del">
        <pc:chgData name="SEBASTIAN MONTOYA VILLADA" userId="dffcc6c4-4ec2-40a3-ba2d-1adaa01cc26d" providerId="ADAL" clId="{F09527A7-D27E-404A-BC6E-E58270939841}" dt="2025-02-16T20:09:45.011" v="657" actId="47"/>
        <pc:sldMkLst>
          <pc:docMk/>
          <pc:sldMk cId="2097254035" sldId="416"/>
        </pc:sldMkLst>
      </pc:sldChg>
      <pc:sldChg chg="addSp modSp add mod modAnim">
        <pc:chgData name="SEBASTIAN MONTOYA VILLADA" userId="dffcc6c4-4ec2-40a3-ba2d-1adaa01cc26d" providerId="ADAL" clId="{F09527A7-D27E-404A-BC6E-E58270939841}" dt="2025-02-16T19:33:47.279" v="234" actId="113"/>
        <pc:sldMkLst>
          <pc:docMk/>
          <pc:sldMk cId="1582947114" sldId="417"/>
        </pc:sldMkLst>
        <pc:spChg chg="mod">
          <ac:chgData name="SEBASTIAN MONTOYA VILLADA" userId="dffcc6c4-4ec2-40a3-ba2d-1adaa01cc26d" providerId="ADAL" clId="{F09527A7-D27E-404A-BC6E-E58270939841}" dt="2025-02-16T19:31:31.733" v="175"/>
          <ac:spMkLst>
            <pc:docMk/>
            <pc:sldMk cId="1582947114" sldId="417"/>
            <ac:spMk id="13" creationId="{AD1DE6F4-A0E2-BF1B-EF76-268F75F733EE}"/>
          </ac:spMkLst>
        </pc:spChg>
        <pc:spChg chg="mod">
          <ac:chgData name="SEBASTIAN MONTOYA VILLADA" userId="dffcc6c4-4ec2-40a3-ba2d-1adaa01cc26d" providerId="ADAL" clId="{F09527A7-D27E-404A-BC6E-E58270939841}" dt="2025-02-16T19:31:44.308" v="180" actId="5793"/>
          <ac:spMkLst>
            <pc:docMk/>
            <pc:sldMk cId="1582947114" sldId="417"/>
            <ac:spMk id="14" creationId="{3E054028-CC09-8B26-970C-A9D7C6790FAD}"/>
          </ac:spMkLst>
        </pc:spChg>
        <pc:spChg chg="add mod">
          <ac:chgData name="SEBASTIAN MONTOYA VILLADA" userId="dffcc6c4-4ec2-40a3-ba2d-1adaa01cc26d" providerId="ADAL" clId="{F09527A7-D27E-404A-BC6E-E58270939841}" dt="2025-02-16T19:31:51.475" v="182" actId="1076"/>
          <ac:spMkLst>
            <pc:docMk/>
            <pc:sldMk cId="1582947114" sldId="417"/>
            <ac:spMk id="15" creationId="{0E94192D-277D-88AE-E5DF-0F099ACAEEA4}"/>
          </ac:spMkLst>
        </pc:spChg>
        <pc:spChg chg="add mod">
          <ac:chgData name="SEBASTIAN MONTOYA VILLADA" userId="dffcc6c4-4ec2-40a3-ba2d-1adaa01cc26d" providerId="ADAL" clId="{F09527A7-D27E-404A-BC6E-E58270939841}" dt="2025-02-16T19:32:30.989" v="197" actId="20577"/>
          <ac:spMkLst>
            <pc:docMk/>
            <pc:sldMk cId="1582947114" sldId="417"/>
            <ac:spMk id="19" creationId="{D2890F92-4716-9D11-F4B2-8C43FEBB7EEA}"/>
          </ac:spMkLst>
        </pc:spChg>
        <pc:spChg chg="add mod">
          <ac:chgData name="SEBASTIAN MONTOYA VILLADA" userId="dffcc6c4-4ec2-40a3-ba2d-1adaa01cc26d" providerId="ADAL" clId="{F09527A7-D27E-404A-BC6E-E58270939841}" dt="2025-02-16T19:33:47.279" v="234" actId="113"/>
          <ac:spMkLst>
            <pc:docMk/>
            <pc:sldMk cId="1582947114" sldId="417"/>
            <ac:spMk id="21" creationId="{39E7C0E7-57F1-33B8-6A50-4E68F5D194AB}"/>
          </ac:spMkLst>
        </pc:spChg>
        <pc:spChg chg="add mod">
          <ac:chgData name="SEBASTIAN MONTOYA VILLADA" userId="dffcc6c4-4ec2-40a3-ba2d-1adaa01cc26d" providerId="ADAL" clId="{F09527A7-D27E-404A-BC6E-E58270939841}" dt="2025-02-16T19:33:38.988" v="233" actId="20577"/>
          <ac:spMkLst>
            <pc:docMk/>
            <pc:sldMk cId="1582947114" sldId="417"/>
            <ac:spMk id="25" creationId="{7111EE7C-9C74-078B-97CB-B3C8B106B279}"/>
          </ac:spMkLst>
        </pc:spChg>
        <pc:picChg chg="add mod">
          <ac:chgData name="SEBASTIAN MONTOYA VILLADA" userId="dffcc6c4-4ec2-40a3-ba2d-1adaa01cc26d" providerId="ADAL" clId="{F09527A7-D27E-404A-BC6E-E58270939841}" dt="2025-02-16T19:32:10.050" v="190" actId="1076"/>
          <ac:picMkLst>
            <pc:docMk/>
            <pc:sldMk cId="1582947114" sldId="417"/>
            <ac:picMk id="17" creationId="{D79CE126-7248-1A45-28B9-F452538362D3}"/>
          </ac:picMkLst>
        </pc:picChg>
        <pc:picChg chg="add mod">
          <ac:chgData name="SEBASTIAN MONTOYA VILLADA" userId="dffcc6c4-4ec2-40a3-ba2d-1adaa01cc26d" providerId="ADAL" clId="{F09527A7-D27E-404A-BC6E-E58270939841}" dt="2025-02-16T19:33:18.386" v="209" actId="1076"/>
          <ac:picMkLst>
            <pc:docMk/>
            <pc:sldMk cId="1582947114" sldId="417"/>
            <ac:picMk id="23" creationId="{6BD7C970-2EF3-5BE8-BD84-1ABD3F287A87}"/>
          </ac:picMkLst>
        </pc:picChg>
      </pc:sldChg>
      <pc:sldChg chg="addSp delSp modSp add mod delAnim modAnim">
        <pc:chgData name="SEBASTIAN MONTOYA VILLADA" userId="dffcc6c4-4ec2-40a3-ba2d-1adaa01cc26d" providerId="ADAL" clId="{F09527A7-D27E-404A-BC6E-E58270939841}" dt="2025-02-16T19:26:37.723" v="136" actId="1076"/>
        <pc:sldMkLst>
          <pc:docMk/>
          <pc:sldMk cId="4162135195" sldId="418"/>
        </pc:sldMkLst>
        <pc:spChg chg="del mod">
          <ac:chgData name="SEBASTIAN MONTOYA VILLADA" userId="dffcc6c4-4ec2-40a3-ba2d-1adaa01cc26d" providerId="ADAL" clId="{F09527A7-D27E-404A-BC6E-E58270939841}" dt="2025-02-16T19:14:12.469" v="76" actId="478"/>
          <ac:spMkLst>
            <pc:docMk/>
            <pc:sldMk cId="4162135195" sldId="418"/>
            <ac:spMk id="13" creationId="{F54DE4AF-D123-8E45-E200-6612DCBC9B57}"/>
          </ac:spMkLst>
        </pc:spChg>
        <pc:spChg chg="mod">
          <ac:chgData name="SEBASTIAN MONTOYA VILLADA" userId="dffcc6c4-4ec2-40a3-ba2d-1adaa01cc26d" providerId="ADAL" clId="{F09527A7-D27E-404A-BC6E-E58270939841}" dt="2025-02-16T19:14:24.101" v="81" actId="1076"/>
          <ac:spMkLst>
            <pc:docMk/>
            <pc:sldMk cId="4162135195" sldId="418"/>
            <ac:spMk id="14" creationId="{1F6C53D9-6253-6086-AF55-01701282C68C}"/>
          </ac:spMkLst>
        </pc:spChg>
        <pc:spChg chg="mod">
          <ac:chgData name="SEBASTIAN MONTOYA VILLADA" userId="dffcc6c4-4ec2-40a3-ba2d-1adaa01cc26d" providerId="ADAL" clId="{F09527A7-D27E-404A-BC6E-E58270939841}" dt="2025-02-16T19:19:35.738" v="119" actId="1076"/>
          <ac:spMkLst>
            <pc:docMk/>
            <pc:sldMk cId="4162135195" sldId="418"/>
            <ac:spMk id="17" creationId="{FC85E4E6-6B2D-3153-0602-44B2574129F1}"/>
          </ac:spMkLst>
        </pc:spChg>
        <pc:spChg chg="add mod">
          <ac:chgData name="SEBASTIAN MONTOYA VILLADA" userId="dffcc6c4-4ec2-40a3-ba2d-1adaa01cc26d" providerId="ADAL" clId="{F09527A7-D27E-404A-BC6E-E58270939841}" dt="2025-02-16T19:25:28.002" v="124" actId="1076"/>
          <ac:spMkLst>
            <pc:docMk/>
            <pc:sldMk cId="4162135195" sldId="418"/>
            <ac:spMk id="19" creationId="{7BB1A9BC-022B-64BB-FB63-309AFE3370C6}"/>
          </ac:spMkLst>
        </pc:spChg>
        <pc:spChg chg="add mod">
          <ac:chgData name="SEBASTIAN MONTOYA VILLADA" userId="dffcc6c4-4ec2-40a3-ba2d-1adaa01cc26d" providerId="ADAL" clId="{F09527A7-D27E-404A-BC6E-E58270939841}" dt="2025-02-16T19:26:07.384" v="131" actId="20577"/>
          <ac:spMkLst>
            <pc:docMk/>
            <pc:sldMk cId="4162135195" sldId="418"/>
            <ac:spMk id="21" creationId="{6EDB260A-4D92-D109-E480-C96FF500753C}"/>
          </ac:spMkLst>
        </pc:spChg>
        <pc:picChg chg="del mod">
          <ac:chgData name="SEBASTIAN MONTOYA VILLADA" userId="dffcc6c4-4ec2-40a3-ba2d-1adaa01cc26d" providerId="ADAL" clId="{F09527A7-D27E-404A-BC6E-E58270939841}" dt="2025-02-16T19:18:53.066" v="83" actId="478"/>
          <ac:picMkLst>
            <pc:docMk/>
            <pc:sldMk cId="4162135195" sldId="418"/>
            <ac:picMk id="15" creationId="{E7957759-0935-9283-9C21-55FCCEB6B479}"/>
          </ac:picMkLst>
        </pc:picChg>
        <pc:picChg chg="add mod modCrop">
          <ac:chgData name="SEBASTIAN MONTOYA VILLADA" userId="dffcc6c4-4ec2-40a3-ba2d-1adaa01cc26d" providerId="ADAL" clId="{F09527A7-D27E-404A-BC6E-E58270939841}" dt="2025-02-16T19:19:11.939" v="89" actId="1076"/>
          <ac:picMkLst>
            <pc:docMk/>
            <pc:sldMk cId="4162135195" sldId="418"/>
            <ac:picMk id="16" creationId="{CE2264DA-0A4A-DF64-43E3-289C0AE48B7F}"/>
          </ac:picMkLst>
        </pc:picChg>
        <pc:picChg chg="add mod">
          <ac:chgData name="SEBASTIAN MONTOYA VILLADA" userId="dffcc6c4-4ec2-40a3-ba2d-1adaa01cc26d" providerId="ADAL" clId="{F09527A7-D27E-404A-BC6E-E58270939841}" dt="2025-02-16T19:26:27.075" v="134" actId="1076"/>
          <ac:picMkLst>
            <pc:docMk/>
            <pc:sldMk cId="4162135195" sldId="418"/>
            <ac:picMk id="23" creationId="{BDBA7866-5962-E71E-E4A9-8E79CCCC1455}"/>
          </ac:picMkLst>
        </pc:picChg>
        <pc:picChg chg="add mod">
          <ac:chgData name="SEBASTIAN MONTOYA VILLADA" userId="dffcc6c4-4ec2-40a3-ba2d-1adaa01cc26d" providerId="ADAL" clId="{F09527A7-D27E-404A-BC6E-E58270939841}" dt="2025-02-16T19:26:37.723" v="136" actId="1076"/>
          <ac:picMkLst>
            <pc:docMk/>
            <pc:sldMk cId="4162135195" sldId="418"/>
            <ac:picMk id="25" creationId="{B553B08B-3950-D639-7681-81679E7F5DB8}"/>
          </ac:picMkLst>
        </pc:picChg>
      </pc:sldChg>
      <pc:sldChg chg="addSp delSp modSp add mod delAnim">
        <pc:chgData name="SEBASTIAN MONTOYA VILLADA" userId="dffcc6c4-4ec2-40a3-ba2d-1adaa01cc26d" providerId="ADAL" clId="{F09527A7-D27E-404A-BC6E-E58270939841}" dt="2025-02-16T19:28:15.812" v="172" actId="5793"/>
        <pc:sldMkLst>
          <pc:docMk/>
          <pc:sldMk cId="2277183801" sldId="419"/>
        </pc:sldMkLst>
        <pc:spChg chg="del">
          <ac:chgData name="SEBASTIAN MONTOYA VILLADA" userId="dffcc6c4-4ec2-40a3-ba2d-1adaa01cc26d" providerId="ADAL" clId="{F09527A7-D27E-404A-BC6E-E58270939841}" dt="2025-02-16T19:27:00.093" v="139" actId="478"/>
          <ac:spMkLst>
            <pc:docMk/>
            <pc:sldMk cId="2277183801" sldId="419"/>
            <ac:spMk id="14" creationId="{B92CA15D-1CDA-67A1-1F28-0A4A9CC2CE62}"/>
          </ac:spMkLst>
        </pc:spChg>
        <pc:spChg chg="del">
          <ac:chgData name="SEBASTIAN MONTOYA VILLADA" userId="dffcc6c4-4ec2-40a3-ba2d-1adaa01cc26d" providerId="ADAL" clId="{F09527A7-D27E-404A-BC6E-E58270939841}" dt="2025-02-16T19:26:59.250" v="138" actId="478"/>
          <ac:spMkLst>
            <pc:docMk/>
            <pc:sldMk cId="2277183801" sldId="419"/>
            <ac:spMk id="17" creationId="{2DE1B4B2-0049-C837-0A4A-476E4D5410F3}"/>
          </ac:spMkLst>
        </pc:spChg>
        <pc:spChg chg="mod">
          <ac:chgData name="SEBASTIAN MONTOYA VILLADA" userId="dffcc6c4-4ec2-40a3-ba2d-1adaa01cc26d" providerId="ADAL" clId="{F09527A7-D27E-404A-BC6E-E58270939841}" dt="2025-02-16T19:27:04.811" v="143" actId="20577"/>
          <ac:spMkLst>
            <pc:docMk/>
            <pc:sldMk cId="2277183801" sldId="419"/>
            <ac:spMk id="19" creationId="{2C50239E-F2FF-FBAB-7821-AABD2D64D43F}"/>
          </ac:spMkLst>
        </pc:spChg>
        <pc:spChg chg="add">
          <ac:chgData name="SEBASTIAN MONTOYA VILLADA" userId="dffcc6c4-4ec2-40a3-ba2d-1adaa01cc26d" providerId="ADAL" clId="{F09527A7-D27E-404A-BC6E-E58270939841}" dt="2025-02-16T19:27:59.908" v="168"/>
          <ac:spMkLst>
            <pc:docMk/>
            <pc:sldMk cId="2277183801" sldId="419"/>
            <ac:spMk id="20" creationId="{DC2CE748-CA3C-4A70-87E3-D2B5AC941517}"/>
          </ac:spMkLst>
        </pc:spChg>
        <pc:spChg chg="mod">
          <ac:chgData name="SEBASTIAN MONTOYA VILLADA" userId="dffcc6c4-4ec2-40a3-ba2d-1adaa01cc26d" providerId="ADAL" clId="{F09527A7-D27E-404A-BC6E-E58270939841}" dt="2025-02-16T19:28:15.812" v="172" actId="5793"/>
          <ac:spMkLst>
            <pc:docMk/>
            <pc:sldMk cId="2277183801" sldId="419"/>
            <ac:spMk id="21" creationId="{6BF50436-B003-FD19-56CA-532FCC71A798}"/>
          </ac:spMkLst>
        </pc:spChg>
        <pc:picChg chg="add mod">
          <ac:chgData name="SEBASTIAN MONTOYA VILLADA" userId="dffcc6c4-4ec2-40a3-ba2d-1adaa01cc26d" providerId="ADAL" clId="{F09527A7-D27E-404A-BC6E-E58270939841}" dt="2025-02-16T19:27:28.732" v="154" actId="1076"/>
          <ac:picMkLst>
            <pc:docMk/>
            <pc:sldMk cId="2277183801" sldId="419"/>
            <ac:picMk id="13" creationId="{E000ADCA-9658-6AB5-6AC5-A001F1B84C7F}"/>
          </ac:picMkLst>
        </pc:picChg>
        <pc:picChg chg="del">
          <ac:chgData name="SEBASTIAN MONTOYA VILLADA" userId="dffcc6c4-4ec2-40a3-ba2d-1adaa01cc26d" providerId="ADAL" clId="{F09527A7-D27E-404A-BC6E-E58270939841}" dt="2025-02-16T19:27:01.395" v="140" actId="478"/>
          <ac:picMkLst>
            <pc:docMk/>
            <pc:sldMk cId="2277183801" sldId="419"/>
            <ac:picMk id="16" creationId="{8D9415FB-56FF-2E8A-6E8D-AEA13338EEB8}"/>
          </ac:picMkLst>
        </pc:picChg>
        <pc:picChg chg="add mod">
          <ac:chgData name="SEBASTIAN MONTOYA VILLADA" userId="dffcc6c4-4ec2-40a3-ba2d-1adaa01cc26d" providerId="ADAL" clId="{F09527A7-D27E-404A-BC6E-E58270939841}" dt="2025-02-16T19:27:40.427" v="159" actId="1076"/>
          <ac:picMkLst>
            <pc:docMk/>
            <pc:sldMk cId="2277183801" sldId="419"/>
            <ac:picMk id="18" creationId="{D69AE2BB-014C-EBE5-9FF4-D6AD47B912BC}"/>
          </ac:picMkLst>
        </pc:picChg>
        <pc:picChg chg="del">
          <ac:chgData name="SEBASTIAN MONTOYA VILLADA" userId="dffcc6c4-4ec2-40a3-ba2d-1adaa01cc26d" providerId="ADAL" clId="{F09527A7-D27E-404A-BC6E-E58270939841}" dt="2025-02-16T19:27:08.786" v="145" actId="478"/>
          <ac:picMkLst>
            <pc:docMk/>
            <pc:sldMk cId="2277183801" sldId="419"/>
            <ac:picMk id="23" creationId="{47DD3B40-115D-DD56-4538-BDE24926F6D6}"/>
          </ac:picMkLst>
        </pc:picChg>
        <pc:picChg chg="del">
          <ac:chgData name="SEBASTIAN MONTOYA VILLADA" userId="dffcc6c4-4ec2-40a3-ba2d-1adaa01cc26d" providerId="ADAL" clId="{F09527A7-D27E-404A-BC6E-E58270939841}" dt="2025-02-16T19:27:09.051" v="146" actId="478"/>
          <ac:picMkLst>
            <pc:docMk/>
            <pc:sldMk cId="2277183801" sldId="419"/>
            <ac:picMk id="25" creationId="{BEDB6EFE-CC3D-859A-F251-EA6F176D0795}"/>
          </ac:picMkLst>
        </pc:picChg>
      </pc:sldChg>
      <pc:sldChg chg="addSp delSp modSp add mod">
        <pc:chgData name="SEBASTIAN MONTOYA VILLADA" userId="dffcc6c4-4ec2-40a3-ba2d-1adaa01cc26d" providerId="ADAL" clId="{F09527A7-D27E-404A-BC6E-E58270939841}" dt="2025-02-16T19:36:15.326" v="271" actId="1076"/>
        <pc:sldMkLst>
          <pc:docMk/>
          <pc:sldMk cId="3172300573" sldId="420"/>
        </pc:sldMkLst>
        <pc:spChg chg="mod">
          <ac:chgData name="SEBASTIAN MONTOYA VILLADA" userId="dffcc6c4-4ec2-40a3-ba2d-1adaa01cc26d" providerId="ADAL" clId="{F09527A7-D27E-404A-BC6E-E58270939841}" dt="2025-02-16T19:34:55.530" v="243" actId="20577"/>
          <ac:spMkLst>
            <pc:docMk/>
            <pc:sldMk cId="3172300573" sldId="420"/>
            <ac:spMk id="13" creationId="{0CEB2B88-F16F-5E1D-5E74-3FA693F63501}"/>
          </ac:spMkLst>
        </pc:spChg>
        <pc:spChg chg="mod">
          <ac:chgData name="SEBASTIAN MONTOYA VILLADA" userId="dffcc6c4-4ec2-40a3-ba2d-1adaa01cc26d" providerId="ADAL" clId="{F09527A7-D27E-404A-BC6E-E58270939841}" dt="2025-02-16T19:36:15.326" v="271" actId="1076"/>
          <ac:spMkLst>
            <pc:docMk/>
            <pc:sldMk cId="3172300573" sldId="420"/>
            <ac:spMk id="14" creationId="{BA4529DA-AE84-6DF9-7599-8E652B7102AD}"/>
          </ac:spMkLst>
        </pc:spChg>
        <pc:spChg chg="del">
          <ac:chgData name="SEBASTIAN MONTOYA VILLADA" userId="dffcc6c4-4ec2-40a3-ba2d-1adaa01cc26d" providerId="ADAL" clId="{F09527A7-D27E-404A-BC6E-E58270939841}" dt="2025-02-16T19:35:11.811" v="249" actId="478"/>
          <ac:spMkLst>
            <pc:docMk/>
            <pc:sldMk cId="3172300573" sldId="420"/>
            <ac:spMk id="15" creationId="{C0F0C43E-EB21-2F88-1876-BE08DAE6DA6C}"/>
          </ac:spMkLst>
        </pc:spChg>
        <pc:spChg chg="del">
          <ac:chgData name="SEBASTIAN MONTOYA VILLADA" userId="dffcc6c4-4ec2-40a3-ba2d-1adaa01cc26d" providerId="ADAL" clId="{F09527A7-D27E-404A-BC6E-E58270939841}" dt="2025-02-16T19:35:10.035" v="247" actId="478"/>
          <ac:spMkLst>
            <pc:docMk/>
            <pc:sldMk cId="3172300573" sldId="420"/>
            <ac:spMk id="19" creationId="{D8A93DD0-CFEA-BFA4-F672-993B0D151203}"/>
          </ac:spMkLst>
        </pc:spChg>
        <pc:spChg chg="del">
          <ac:chgData name="SEBASTIAN MONTOYA VILLADA" userId="dffcc6c4-4ec2-40a3-ba2d-1adaa01cc26d" providerId="ADAL" clId="{F09527A7-D27E-404A-BC6E-E58270939841}" dt="2025-02-16T19:35:09.194" v="246" actId="478"/>
          <ac:spMkLst>
            <pc:docMk/>
            <pc:sldMk cId="3172300573" sldId="420"/>
            <ac:spMk id="21" creationId="{FDCA2419-8EF1-B9C8-E505-F7BDAF23AE86}"/>
          </ac:spMkLst>
        </pc:spChg>
        <pc:spChg chg="del">
          <ac:chgData name="SEBASTIAN MONTOYA VILLADA" userId="dffcc6c4-4ec2-40a3-ba2d-1adaa01cc26d" providerId="ADAL" clId="{F09527A7-D27E-404A-BC6E-E58270939841}" dt="2025-02-16T19:35:07.179" v="244" actId="478"/>
          <ac:spMkLst>
            <pc:docMk/>
            <pc:sldMk cId="3172300573" sldId="420"/>
            <ac:spMk id="25" creationId="{90593669-ACE0-34C0-60FE-CE3B2BC70A14}"/>
          </ac:spMkLst>
        </pc:spChg>
        <pc:picChg chg="add mod">
          <ac:chgData name="SEBASTIAN MONTOYA VILLADA" userId="dffcc6c4-4ec2-40a3-ba2d-1adaa01cc26d" providerId="ADAL" clId="{F09527A7-D27E-404A-BC6E-E58270939841}" dt="2025-02-16T19:36:05.458" v="269" actId="14100"/>
          <ac:picMkLst>
            <pc:docMk/>
            <pc:sldMk cId="3172300573" sldId="420"/>
            <ac:picMk id="16" creationId="{261BA176-185B-8122-16B3-83A3359FCD40}"/>
          </ac:picMkLst>
        </pc:picChg>
        <pc:picChg chg="del">
          <ac:chgData name="SEBASTIAN MONTOYA VILLADA" userId="dffcc6c4-4ec2-40a3-ba2d-1adaa01cc26d" providerId="ADAL" clId="{F09527A7-D27E-404A-BC6E-E58270939841}" dt="2025-02-16T19:35:10.521" v="248" actId="478"/>
          <ac:picMkLst>
            <pc:docMk/>
            <pc:sldMk cId="3172300573" sldId="420"/>
            <ac:picMk id="17" creationId="{BB29100A-C667-70F7-93CE-C76B53F9F3E5}"/>
          </ac:picMkLst>
        </pc:picChg>
        <pc:picChg chg="add mod">
          <ac:chgData name="SEBASTIAN MONTOYA VILLADA" userId="dffcc6c4-4ec2-40a3-ba2d-1adaa01cc26d" providerId="ADAL" clId="{F09527A7-D27E-404A-BC6E-E58270939841}" dt="2025-02-16T19:35:56.372" v="266" actId="1076"/>
          <ac:picMkLst>
            <pc:docMk/>
            <pc:sldMk cId="3172300573" sldId="420"/>
            <ac:picMk id="20" creationId="{129B5EF2-6C9D-1D7A-A291-70C096421D8A}"/>
          </ac:picMkLst>
        </pc:picChg>
        <pc:picChg chg="del">
          <ac:chgData name="SEBASTIAN MONTOYA VILLADA" userId="dffcc6c4-4ec2-40a3-ba2d-1adaa01cc26d" providerId="ADAL" clId="{F09527A7-D27E-404A-BC6E-E58270939841}" dt="2025-02-16T19:35:07.786" v="245" actId="478"/>
          <ac:picMkLst>
            <pc:docMk/>
            <pc:sldMk cId="3172300573" sldId="420"/>
            <ac:picMk id="23" creationId="{31CB86A1-C364-491C-A7A6-0AE26916186D}"/>
          </ac:picMkLst>
        </pc:picChg>
      </pc:sldChg>
      <pc:sldChg chg="addSp delSp modSp add mod ord delAnim modAnim">
        <pc:chgData name="SEBASTIAN MONTOYA VILLADA" userId="dffcc6c4-4ec2-40a3-ba2d-1adaa01cc26d" providerId="ADAL" clId="{F09527A7-D27E-404A-BC6E-E58270939841}" dt="2025-02-16T19:43:18.110" v="323"/>
        <pc:sldMkLst>
          <pc:docMk/>
          <pc:sldMk cId="1052279356" sldId="421"/>
        </pc:sldMkLst>
        <pc:spChg chg="del mod">
          <ac:chgData name="SEBASTIAN MONTOYA VILLADA" userId="dffcc6c4-4ec2-40a3-ba2d-1adaa01cc26d" providerId="ADAL" clId="{F09527A7-D27E-404A-BC6E-E58270939841}" dt="2025-02-16T19:40:05.348" v="302"/>
          <ac:spMkLst>
            <pc:docMk/>
            <pc:sldMk cId="1052279356" sldId="421"/>
            <ac:spMk id="14" creationId="{FC0891EA-D54B-A8A0-CB27-BD22A5D68BCE}"/>
          </ac:spMkLst>
        </pc:spChg>
        <pc:spChg chg="add mod">
          <ac:chgData name="SEBASTIAN MONTOYA VILLADA" userId="dffcc6c4-4ec2-40a3-ba2d-1adaa01cc26d" providerId="ADAL" clId="{F09527A7-D27E-404A-BC6E-E58270939841}" dt="2025-02-16T19:40:14.316" v="307" actId="20577"/>
          <ac:spMkLst>
            <pc:docMk/>
            <pc:sldMk cId="1052279356" sldId="421"/>
            <ac:spMk id="21" creationId="{9F0B13BE-D772-F9C1-F517-AF8F140B6771}"/>
          </ac:spMkLst>
        </pc:spChg>
        <pc:picChg chg="add del mod">
          <ac:chgData name="SEBASTIAN MONTOYA VILLADA" userId="dffcc6c4-4ec2-40a3-ba2d-1adaa01cc26d" providerId="ADAL" clId="{F09527A7-D27E-404A-BC6E-E58270939841}" dt="2025-02-16T19:40:06.114" v="303" actId="478"/>
          <ac:picMkLst>
            <pc:docMk/>
            <pc:sldMk cId="1052279356" sldId="421"/>
            <ac:picMk id="15" creationId="{41ED9F95-FEF6-8373-E22E-BE267F73BC4D}"/>
          </ac:picMkLst>
        </pc:picChg>
        <pc:picChg chg="del">
          <ac:chgData name="SEBASTIAN MONTOYA VILLADA" userId="dffcc6c4-4ec2-40a3-ba2d-1adaa01cc26d" providerId="ADAL" clId="{F09527A7-D27E-404A-BC6E-E58270939841}" dt="2025-02-16T19:38:30.706" v="278" actId="478"/>
          <ac:picMkLst>
            <pc:docMk/>
            <pc:sldMk cId="1052279356" sldId="421"/>
            <ac:picMk id="16" creationId="{855206F1-AC30-8518-BBBF-BFE0965FA67C}"/>
          </ac:picMkLst>
        </pc:picChg>
        <pc:picChg chg="add del mod">
          <ac:chgData name="SEBASTIAN MONTOYA VILLADA" userId="dffcc6c4-4ec2-40a3-ba2d-1adaa01cc26d" providerId="ADAL" clId="{F09527A7-D27E-404A-BC6E-E58270939841}" dt="2025-02-16T19:40:05.346" v="300" actId="478"/>
          <ac:picMkLst>
            <pc:docMk/>
            <pc:sldMk cId="1052279356" sldId="421"/>
            <ac:picMk id="18" creationId="{B0F58F59-D7E3-5C42-6631-2AAA0AF54C5E}"/>
          </ac:picMkLst>
        </pc:picChg>
        <pc:picChg chg="del">
          <ac:chgData name="SEBASTIAN MONTOYA VILLADA" userId="dffcc6c4-4ec2-40a3-ba2d-1adaa01cc26d" providerId="ADAL" clId="{F09527A7-D27E-404A-BC6E-E58270939841}" dt="2025-02-16T19:38:44.746" v="282" actId="478"/>
          <ac:picMkLst>
            <pc:docMk/>
            <pc:sldMk cId="1052279356" sldId="421"/>
            <ac:picMk id="20" creationId="{2FEA1FB0-9A46-A801-0B21-6211390D2543}"/>
          </ac:picMkLst>
        </pc:picChg>
      </pc:sldChg>
      <pc:sldChg chg="delSp modSp add mod">
        <pc:chgData name="SEBASTIAN MONTOYA VILLADA" userId="dffcc6c4-4ec2-40a3-ba2d-1adaa01cc26d" providerId="ADAL" clId="{F09527A7-D27E-404A-BC6E-E58270939841}" dt="2025-02-16T19:39:47.956" v="297" actId="20577"/>
        <pc:sldMkLst>
          <pc:docMk/>
          <pc:sldMk cId="558072135" sldId="422"/>
        </pc:sldMkLst>
        <pc:spChg chg="mod">
          <ac:chgData name="SEBASTIAN MONTOYA VILLADA" userId="dffcc6c4-4ec2-40a3-ba2d-1adaa01cc26d" providerId="ADAL" clId="{F09527A7-D27E-404A-BC6E-E58270939841}" dt="2025-02-16T19:39:47.956" v="297" actId="20577"/>
          <ac:spMkLst>
            <pc:docMk/>
            <pc:sldMk cId="558072135" sldId="422"/>
            <ac:spMk id="14" creationId="{E3AFFF30-4790-1005-07B4-ECCF3346759A}"/>
          </ac:spMkLst>
        </pc:spChg>
        <pc:picChg chg="del">
          <ac:chgData name="SEBASTIAN MONTOYA VILLADA" userId="dffcc6c4-4ec2-40a3-ba2d-1adaa01cc26d" providerId="ADAL" clId="{F09527A7-D27E-404A-BC6E-E58270939841}" dt="2025-02-16T19:39:45.374" v="295" actId="478"/>
          <ac:picMkLst>
            <pc:docMk/>
            <pc:sldMk cId="558072135" sldId="422"/>
            <ac:picMk id="16" creationId="{91A7C11B-C154-F6A4-55DE-0F72D0E4DA4A}"/>
          </ac:picMkLst>
        </pc:picChg>
        <pc:picChg chg="del">
          <ac:chgData name="SEBASTIAN MONTOYA VILLADA" userId="dffcc6c4-4ec2-40a3-ba2d-1adaa01cc26d" providerId="ADAL" clId="{F09527A7-D27E-404A-BC6E-E58270939841}" dt="2025-02-16T19:39:44.969" v="294" actId="478"/>
          <ac:picMkLst>
            <pc:docMk/>
            <pc:sldMk cId="558072135" sldId="422"/>
            <ac:picMk id="20" creationId="{B9CAB29A-E273-2D8C-8628-8BE2EAB84AB7}"/>
          </ac:picMkLst>
        </pc:picChg>
      </pc:sldChg>
      <pc:sldChg chg="add">
        <pc:chgData name="SEBASTIAN MONTOYA VILLADA" userId="dffcc6c4-4ec2-40a3-ba2d-1adaa01cc26d" providerId="ADAL" clId="{F09527A7-D27E-404A-BC6E-E58270939841}" dt="2025-02-16T19:39:53.029" v="298" actId="2890"/>
        <pc:sldMkLst>
          <pc:docMk/>
          <pc:sldMk cId="612992250" sldId="423"/>
        </pc:sldMkLst>
      </pc:sldChg>
      <pc:sldChg chg="addSp delSp modSp add mod modAnim">
        <pc:chgData name="SEBASTIAN MONTOYA VILLADA" userId="dffcc6c4-4ec2-40a3-ba2d-1adaa01cc26d" providerId="ADAL" clId="{F09527A7-D27E-404A-BC6E-E58270939841}" dt="2025-02-16T19:43:03.885" v="321"/>
        <pc:sldMkLst>
          <pc:docMk/>
          <pc:sldMk cId="2471884271" sldId="424"/>
        </pc:sldMkLst>
        <pc:spChg chg="mod">
          <ac:chgData name="SEBASTIAN MONTOYA VILLADA" userId="dffcc6c4-4ec2-40a3-ba2d-1adaa01cc26d" providerId="ADAL" clId="{F09527A7-D27E-404A-BC6E-E58270939841}" dt="2025-02-16T19:43:03.885" v="321"/>
          <ac:spMkLst>
            <pc:docMk/>
            <pc:sldMk cId="2471884271" sldId="424"/>
            <ac:spMk id="14" creationId="{D4CB5B36-4225-00F9-ED44-1D205E098EB8}"/>
          </ac:spMkLst>
        </pc:spChg>
        <pc:picChg chg="del">
          <ac:chgData name="SEBASTIAN MONTOYA VILLADA" userId="dffcc6c4-4ec2-40a3-ba2d-1adaa01cc26d" providerId="ADAL" clId="{F09527A7-D27E-404A-BC6E-E58270939841}" dt="2025-02-16T19:42:42.578" v="314" actId="478"/>
          <ac:picMkLst>
            <pc:docMk/>
            <pc:sldMk cId="2471884271" sldId="424"/>
            <ac:picMk id="15" creationId="{E7DFFB97-6A5B-6175-7FD0-8E34BEDC9C12}"/>
          </ac:picMkLst>
        </pc:picChg>
        <pc:picChg chg="add mod">
          <ac:chgData name="SEBASTIAN MONTOYA VILLADA" userId="dffcc6c4-4ec2-40a3-ba2d-1adaa01cc26d" providerId="ADAL" clId="{F09527A7-D27E-404A-BC6E-E58270939841}" dt="2025-02-16T19:42:45.738" v="316" actId="1076"/>
          <ac:picMkLst>
            <pc:docMk/>
            <pc:sldMk cId="2471884271" sldId="424"/>
            <ac:picMk id="16" creationId="{FA9D47E4-86C3-F641-48B3-CCF626597F70}"/>
          </ac:picMkLst>
        </pc:picChg>
        <pc:picChg chg="del">
          <ac:chgData name="SEBASTIAN MONTOYA VILLADA" userId="dffcc6c4-4ec2-40a3-ba2d-1adaa01cc26d" providerId="ADAL" clId="{F09527A7-D27E-404A-BC6E-E58270939841}" dt="2025-02-16T19:42:53.434" v="317" actId="478"/>
          <ac:picMkLst>
            <pc:docMk/>
            <pc:sldMk cId="2471884271" sldId="424"/>
            <ac:picMk id="18" creationId="{43FA3C92-0FCB-B2E9-7759-A6B22BA59371}"/>
          </ac:picMkLst>
        </pc:picChg>
        <pc:picChg chg="add mod">
          <ac:chgData name="SEBASTIAN MONTOYA VILLADA" userId="dffcc6c4-4ec2-40a3-ba2d-1adaa01cc26d" providerId="ADAL" clId="{F09527A7-D27E-404A-BC6E-E58270939841}" dt="2025-02-16T19:42:56.129" v="319" actId="1076"/>
          <ac:picMkLst>
            <pc:docMk/>
            <pc:sldMk cId="2471884271" sldId="424"/>
            <ac:picMk id="19" creationId="{BDD6E9DC-AF1D-419E-80A0-7A8227D55BEC}"/>
          </ac:picMkLst>
        </pc:picChg>
      </pc:sldChg>
      <pc:sldChg chg="addSp modSp add mod ord">
        <pc:chgData name="SEBASTIAN MONTOYA VILLADA" userId="dffcc6c4-4ec2-40a3-ba2d-1adaa01cc26d" providerId="ADAL" clId="{F09527A7-D27E-404A-BC6E-E58270939841}" dt="2025-02-16T19:45:55.589" v="330" actId="20577"/>
        <pc:sldMkLst>
          <pc:docMk/>
          <pc:sldMk cId="2883539494" sldId="425"/>
        </pc:sldMkLst>
        <pc:spChg chg="add">
          <ac:chgData name="SEBASTIAN MONTOYA VILLADA" userId="dffcc6c4-4ec2-40a3-ba2d-1adaa01cc26d" providerId="ADAL" clId="{F09527A7-D27E-404A-BC6E-E58270939841}" dt="2025-02-16T19:45:43.388" v="327"/>
          <ac:spMkLst>
            <pc:docMk/>
            <pc:sldMk cId="2883539494" sldId="425"/>
            <ac:spMk id="2" creationId="{F5EC6E6F-BEB0-5173-67F6-107472622710}"/>
          </ac:spMkLst>
        </pc:spChg>
        <pc:spChg chg="mod">
          <ac:chgData name="SEBASTIAN MONTOYA VILLADA" userId="dffcc6c4-4ec2-40a3-ba2d-1adaa01cc26d" providerId="ADAL" clId="{F09527A7-D27E-404A-BC6E-E58270939841}" dt="2025-02-16T19:45:55.589" v="330" actId="20577"/>
          <ac:spMkLst>
            <pc:docMk/>
            <pc:sldMk cId="2883539494" sldId="425"/>
            <ac:spMk id="21" creationId="{1147656E-6E38-FC95-0A21-93BAEFC641AF}"/>
          </ac:spMkLst>
        </pc:spChg>
      </pc:sldChg>
      <pc:sldChg chg="addSp delSp modSp add mod">
        <pc:chgData name="SEBASTIAN MONTOYA VILLADA" userId="dffcc6c4-4ec2-40a3-ba2d-1adaa01cc26d" providerId="ADAL" clId="{F09527A7-D27E-404A-BC6E-E58270939841}" dt="2025-02-16T19:52:56.178" v="356" actId="1076"/>
        <pc:sldMkLst>
          <pc:docMk/>
          <pc:sldMk cId="1889712123" sldId="426"/>
        </pc:sldMkLst>
        <pc:spChg chg="add mod">
          <ac:chgData name="SEBASTIAN MONTOYA VILLADA" userId="dffcc6c4-4ec2-40a3-ba2d-1adaa01cc26d" providerId="ADAL" clId="{F09527A7-D27E-404A-BC6E-E58270939841}" dt="2025-02-16T19:52:40.924" v="350" actId="14100"/>
          <ac:spMkLst>
            <pc:docMk/>
            <pc:sldMk cId="1889712123" sldId="426"/>
            <ac:spMk id="14" creationId="{A8FF7307-9BEE-04F5-8292-53B927FE0727}"/>
          </ac:spMkLst>
        </pc:spChg>
        <pc:spChg chg="mod">
          <ac:chgData name="SEBASTIAN MONTOYA VILLADA" userId="dffcc6c4-4ec2-40a3-ba2d-1adaa01cc26d" providerId="ADAL" clId="{F09527A7-D27E-404A-BC6E-E58270939841}" dt="2025-02-16T19:51:21.002" v="340"/>
          <ac:spMkLst>
            <pc:docMk/>
            <pc:sldMk cId="1889712123" sldId="426"/>
            <ac:spMk id="16" creationId="{1D8A4ADB-F837-C42B-DE6D-E5AFDDC58B8F}"/>
          </ac:spMkLst>
        </pc:spChg>
        <pc:spChg chg="add mod">
          <ac:chgData name="SEBASTIAN MONTOYA VILLADA" userId="dffcc6c4-4ec2-40a3-ba2d-1adaa01cc26d" providerId="ADAL" clId="{F09527A7-D27E-404A-BC6E-E58270939841}" dt="2025-02-16T19:52:56.178" v="356" actId="1076"/>
          <ac:spMkLst>
            <pc:docMk/>
            <pc:sldMk cId="1889712123" sldId="426"/>
            <ac:spMk id="19" creationId="{63C284EF-2934-8411-FF8F-7F5653B74F63}"/>
          </ac:spMkLst>
        </pc:spChg>
        <pc:spChg chg="mod">
          <ac:chgData name="SEBASTIAN MONTOYA VILLADA" userId="dffcc6c4-4ec2-40a3-ba2d-1adaa01cc26d" providerId="ADAL" clId="{F09527A7-D27E-404A-BC6E-E58270939841}" dt="2025-02-16T19:51:36.284" v="346" actId="113"/>
          <ac:spMkLst>
            <pc:docMk/>
            <pc:sldMk cId="1889712123" sldId="426"/>
            <ac:spMk id="24" creationId="{FD8FD576-4EFB-F86F-7FF9-EBF68358050F}"/>
          </ac:spMkLst>
        </pc:spChg>
        <pc:picChg chg="del">
          <ac:chgData name="SEBASTIAN MONTOYA VILLADA" userId="dffcc6c4-4ec2-40a3-ba2d-1adaa01cc26d" providerId="ADAL" clId="{F09527A7-D27E-404A-BC6E-E58270939841}" dt="2025-02-16T19:52:36.546" v="347" actId="478"/>
          <ac:picMkLst>
            <pc:docMk/>
            <pc:sldMk cId="1889712123" sldId="426"/>
            <ac:picMk id="2" creationId="{EC789C93-3F0E-B70A-293C-59EB2356C8EF}"/>
          </ac:picMkLst>
        </pc:picChg>
        <pc:picChg chg="add mod">
          <ac:chgData name="SEBASTIAN MONTOYA VILLADA" userId="dffcc6c4-4ec2-40a3-ba2d-1adaa01cc26d" providerId="ADAL" clId="{F09527A7-D27E-404A-BC6E-E58270939841}" dt="2025-02-16T19:52:50.034" v="354" actId="1076"/>
          <ac:picMkLst>
            <pc:docMk/>
            <pc:sldMk cId="1889712123" sldId="426"/>
            <ac:picMk id="17" creationId="{55F42341-D3EE-E8DF-7603-818FFCF843E2}"/>
          </ac:picMkLst>
        </pc:picChg>
      </pc:sldChg>
      <pc:sldChg chg="addSp delSp modSp add mod delAnim">
        <pc:chgData name="SEBASTIAN MONTOYA VILLADA" userId="dffcc6c4-4ec2-40a3-ba2d-1adaa01cc26d" providerId="ADAL" clId="{F09527A7-D27E-404A-BC6E-E58270939841}" dt="2025-02-16T19:53:40.938" v="374" actId="1076"/>
        <pc:sldMkLst>
          <pc:docMk/>
          <pc:sldMk cId="1845372240" sldId="427"/>
        </pc:sldMkLst>
        <pc:spChg chg="del">
          <ac:chgData name="SEBASTIAN MONTOYA VILLADA" userId="dffcc6c4-4ec2-40a3-ba2d-1adaa01cc26d" providerId="ADAL" clId="{F09527A7-D27E-404A-BC6E-E58270939841}" dt="2025-02-16T19:53:11.451" v="359" actId="478"/>
          <ac:spMkLst>
            <pc:docMk/>
            <pc:sldMk cId="1845372240" sldId="427"/>
            <ac:spMk id="14" creationId="{D4817A48-C066-E872-B92B-9985DAE48C51}"/>
          </ac:spMkLst>
        </pc:spChg>
        <pc:spChg chg="del">
          <ac:chgData name="SEBASTIAN MONTOYA VILLADA" userId="dffcc6c4-4ec2-40a3-ba2d-1adaa01cc26d" providerId="ADAL" clId="{F09527A7-D27E-404A-BC6E-E58270939841}" dt="2025-02-16T19:53:04.116" v="358" actId="478"/>
          <ac:spMkLst>
            <pc:docMk/>
            <pc:sldMk cId="1845372240" sldId="427"/>
            <ac:spMk id="16" creationId="{C6B87739-ADF9-9B99-D7CE-8274DE9D740A}"/>
          </ac:spMkLst>
        </pc:spChg>
        <pc:spChg chg="del">
          <ac:chgData name="SEBASTIAN MONTOYA VILLADA" userId="dffcc6c4-4ec2-40a3-ba2d-1adaa01cc26d" providerId="ADAL" clId="{F09527A7-D27E-404A-BC6E-E58270939841}" dt="2025-02-16T19:53:27.698" v="368" actId="478"/>
          <ac:spMkLst>
            <pc:docMk/>
            <pc:sldMk cId="1845372240" sldId="427"/>
            <ac:spMk id="19" creationId="{09F256A3-31F5-A1DE-6A81-5F0B1F23C45D}"/>
          </ac:spMkLst>
        </pc:spChg>
        <pc:spChg chg="mod">
          <ac:chgData name="SEBASTIAN MONTOYA VILLADA" userId="dffcc6c4-4ec2-40a3-ba2d-1adaa01cc26d" providerId="ADAL" clId="{F09527A7-D27E-404A-BC6E-E58270939841}" dt="2025-02-16T19:53:25.797" v="367" actId="20577"/>
          <ac:spMkLst>
            <pc:docMk/>
            <pc:sldMk cId="1845372240" sldId="427"/>
            <ac:spMk id="24" creationId="{D775E899-D44C-C443-E096-63D610D89C36}"/>
          </ac:spMkLst>
        </pc:spChg>
        <pc:picChg chg="add mod">
          <ac:chgData name="SEBASTIAN MONTOYA VILLADA" userId="dffcc6c4-4ec2-40a3-ba2d-1adaa01cc26d" providerId="ADAL" clId="{F09527A7-D27E-404A-BC6E-E58270939841}" dt="2025-02-16T19:53:40.938" v="374" actId="1076"/>
          <ac:picMkLst>
            <pc:docMk/>
            <pc:sldMk cId="1845372240" sldId="427"/>
            <ac:picMk id="13" creationId="{DE46F038-812E-C7EA-20F1-EB577AA79ED8}"/>
          </ac:picMkLst>
        </pc:picChg>
        <pc:picChg chg="del mod">
          <ac:chgData name="SEBASTIAN MONTOYA VILLADA" userId="dffcc6c4-4ec2-40a3-ba2d-1adaa01cc26d" providerId="ADAL" clId="{F09527A7-D27E-404A-BC6E-E58270939841}" dt="2025-02-16T19:53:30.961" v="370" actId="478"/>
          <ac:picMkLst>
            <pc:docMk/>
            <pc:sldMk cId="1845372240" sldId="427"/>
            <ac:picMk id="17" creationId="{47D95FDD-17AA-F36A-600C-053ED539F556}"/>
          </ac:picMkLst>
        </pc:picChg>
      </pc:sldChg>
      <pc:sldChg chg="addSp modSp add del mod">
        <pc:chgData name="SEBASTIAN MONTOYA VILLADA" userId="dffcc6c4-4ec2-40a3-ba2d-1adaa01cc26d" providerId="ADAL" clId="{F09527A7-D27E-404A-BC6E-E58270939841}" dt="2025-02-16T19:56:04.891" v="383" actId="47"/>
        <pc:sldMkLst>
          <pc:docMk/>
          <pc:sldMk cId="4075768467" sldId="428"/>
        </pc:sldMkLst>
        <pc:spChg chg="add mod">
          <ac:chgData name="SEBASTIAN MONTOYA VILLADA" userId="dffcc6c4-4ec2-40a3-ba2d-1adaa01cc26d" providerId="ADAL" clId="{F09527A7-D27E-404A-BC6E-E58270939841}" dt="2025-02-16T19:54:18.818" v="377" actId="1076"/>
          <ac:spMkLst>
            <pc:docMk/>
            <pc:sldMk cId="4075768467" sldId="428"/>
            <ac:spMk id="14" creationId="{BCBF86D6-C7D1-FF36-B49A-CCD1E4D65522}"/>
          </ac:spMkLst>
        </pc:spChg>
      </pc:sldChg>
      <pc:sldChg chg="addSp delSp modSp add mod ord modAnim">
        <pc:chgData name="SEBASTIAN MONTOYA VILLADA" userId="dffcc6c4-4ec2-40a3-ba2d-1adaa01cc26d" providerId="ADAL" clId="{F09527A7-D27E-404A-BC6E-E58270939841}" dt="2025-02-16T19:57:59.178" v="428" actId="1076"/>
        <pc:sldMkLst>
          <pc:docMk/>
          <pc:sldMk cId="1649356625" sldId="429"/>
        </pc:sldMkLst>
        <pc:spChg chg="mod">
          <ac:chgData name="SEBASTIAN MONTOYA VILLADA" userId="dffcc6c4-4ec2-40a3-ba2d-1adaa01cc26d" providerId="ADAL" clId="{F09527A7-D27E-404A-BC6E-E58270939841}" dt="2025-02-16T19:56:56.599" v="390"/>
          <ac:spMkLst>
            <pc:docMk/>
            <pc:sldMk cId="1649356625" sldId="429"/>
            <ac:spMk id="13" creationId="{0D73454D-4596-3B6D-C77D-01B3C2C84CF7}"/>
          </ac:spMkLst>
        </pc:spChg>
        <pc:spChg chg="mod">
          <ac:chgData name="SEBASTIAN MONTOYA VILLADA" userId="dffcc6c4-4ec2-40a3-ba2d-1adaa01cc26d" providerId="ADAL" clId="{F09527A7-D27E-404A-BC6E-E58270939841}" dt="2025-02-16T19:57:39.804" v="408" actId="20577"/>
          <ac:spMkLst>
            <pc:docMk/>
            <pc:sldMk cId="1649356625" sldId="429"/>
            <ac:spMk id="14" creationId="{1A3829A1-1CE8-062A-FE3A-5105C7205A24}"/>
          </ac:spMkLst>
        </pc:spChg>
        <pc:spChg chg="add mod">
          <ac:chgData name="SEBASTIAN MONTOYA VILLADA" userId="dffcc6c4-4ec2-40a3-ba2d-1adaa01cc26d" providerId="ADAL" clId="{F09527A7-D27E-404A-BC6E-E58270939841}" dt="2025-02-16T19:57:59.178" v="428" actId="1076"/>
          <ac:spMkLst>
            <pc:docMk/>
            <pc:sldMk cId="1649356625" sldId="429"/>
            <ac:spMk id="18" creationId="{EE42D202-C4E4-ED71-BCA5-62CD8BA83BC8}"/>
          </ac:spMkLst>
        </pc:spChg>
        <pc:picChg chg="add mod">
          <ac:chgData name="SEBASTIAN MONTOYA VILLADA" userId="dffcc6c4-4ec2-40a3-ba2d-1adaa01cc26d" providerId="ADAL" clId="{F09527A7-D27E-404A-BC6E-E58270939841}" dt="2025-02-16T19:57:21.985" v="402" actId="14100"/>
          <ac:picMkLst>
            <pc:docMk/>
            <pc:sldMk cId="1649356625" sldId="429"/>
            <ac:picMk id="15" creationId="{3601B31A-FFAE-6821-5FC0-6BF520817882}"/>
          </ac:picMkLst>
        </pc:picChg>
        <pc:picChg chg="del">
          <ac:chgData name="SEBASTIAN MONTOYA VILLADA" userId="dffcc6c4-4ec2-40a3-ba2d-1adaa01cc26d" providerId="ADAL" clId="{F09527A7-D27E-404A-BC6E-E58270939841}" dt="2025-02-16T19:57:12.049" v="396" actId="478"/>
          <ac:picMkLst>
            <pc:docMk/>
            <pc:sldMk cId="1649356625" sldId="429"/>
            <ac:picMk id="16" creationId="{0B481BB3-BCD8-31AF-5961-0D3109DC1955}"/>
          </ac:picMkLst>
        </pc:picChg>
        <pc:picChg chg="del">
          <ac:chgData name="SEBASTIAN MONTOYA VILLADA" userId="dffcc6c4-4ec2-40a3-ba2d-1adaa01cc26d" providerId="ADAL" clId="{F09527A7-D27E-404A-BC6E-E58270939841}" dt="2025-02-16T19:57:18.017" v="399" actId="478"/>
          <ac:picMkLst>
            <pc:docMk/>
            <pc:sldMk cId="1649356625" sldId="429"/>
            <ac:picMk id="19" creationId="{2776260E-8EBB-ECF4-E026-8747AFDACEC1}"/>
          </ac:picMkLst>
        </pc:picChg>
      </pc:sldChg>
      <pc:sldChg chg="addSp delSp modSp add mod ord modAnim">
        <pc:chgData name="SEBASTIAN MONTOYA VILLADA" userId="dffcc6c4-4ec2-40a3-ba2d-1adaa01cc26d" providerId="ADAL" clId="{F09527A7-D27E-404A-BC6E-E58270939841}" dt="2025-02-16T20:08:01.746" v="630"/>
        <pc:sldMkLst>
          <pc:docMk/>
          <pc:sldMk cId="753574481" sldId="430"/>
        </pc:sldMkLst>
        <pc:spChg chg="mod">
          <ac:chgData name="SEBASTIAN MONTOYA VILLADA" userId="dffcc6c4-4ec2-40a3-ba2d-1adaa01cc26d" providerId="ADAL" clId="{F09527A7-D27E-404A-BC6E-E58270939841}" dt="2025-02-16T20:04:46.580" v="573"/>
          <ac:spMkLst>
            <pc:docMk/>
            <pc:sldMk cId="753574481" sldId="430"/>
            <ac:spMk id="13" creationId="{123DB87D-AC53-6887-C891-5665A72A63CB}"/>
          </ac:spMkLst>
        </pc:spChg>
        <pc:spChg chg="mod">
          <ac:chgData name="SEBASTIAN MONTOYA VILLADA" userId="dffcc6c4-4ec2-40a3-ba2d-1adaa01cc26d" providerId="ADAL" clId="{F09527A7-D27E-404A-BC6E-E58270939841}" dt="2025-02-16T20:05:30.094" v="591"/>
          <ac:spMkLst>
            <pc:docMk/>
            <pc:sldMk cId="753574481" sldId="430"/>
            <ac:spMk id="14" creationId="{BA0DBEB5-B0EC-D3B0-0C6E-855EB366AB78}"/>
          </ac:spMkLst>
        </pc:spChg>
        <pc:spChg chg="add">
          <ac:chgData name="SEBASTIAN MONTOYA VILLADA" userId="dffcc6c4-4ec2-40a3-ba2d-1adaa01cc26d" providerId="ADAL" clId="{F09527A7-D27E-404A-BC6E-E58270939841}" dt="2025-02-16T19:59:34.171" v="450"/>
          <ac:spMkLst>
            <pc:docMk/>
            <pc:sldMk cId="753574481" sldId="430"/>
            <ac:spMk id="17" creationId="{62B9CC28-8AB5-5F4A-9873-4D7BF4F7BE3C}"/>
          </ac:spMkLst>
        </pc:spChg>
        <pc:spChg chg="del mod">
          <ac:chgData name="SEBASTIAN MONTOYA VILLADA" userId="dffcc6c4-4ec2-40a3-ba2d-1adaa01cc26d" providerId="ADAL" clId="{F09527A7-D27E-404A-BC6E-E58270939841}" dt="2025-02-16T20:05:08.985" v="584" actId="478"/>
          <ac:spMkLst>
            <pc:docMk/>
            <pc:sldMk cId="753574481" sldId="430"/>
            <ac:spMk id="18" creationId="{CAA511EF-E05D-A07C-22E2-066669E86BB8}"/>
          </ac:spMkLst>
        </pc:spChg>
        <pc:picChg chg="del">
          <ac:chgData name="SEBASTIAN MONTOYA VILLADA" userId="dffcc6c4-4ec2-40a3-ba2d-1adaa01cc26d" providerId="ADAL" clId="{F09527A7-D27E-404A-BC6E-E58270939841}" dt="2025-02-16T19:58:28.602" v="438" actId="478"/>
          <ac:picMkLst>
            <pc:docMk/>
            <pc:sldMk cId="753574481" sldId="430"/>
            <ac:picMk id="15" creationId="{F854504A-8039-DF68-5703-FB8EE253BC0D}"/>
          </ac:picMkLst>
        </pc:picChg>
        <pc:picChg chg="add del mod">
          <ac:chgData name="SEBASTIAN MONTOYA VILLADA" userId="dffcc6c4-4ec2-40a3-ba2d-1adaa01cc26d" providerId="ADAL" clId="{F09527A7-D27E-404A-BC6E-E58270939841}" dt="2025-02-16T20:08:01.576" v="629" actId="478"/>
          <ac:picMkLst>
            <pc:docMk/>
            <pc:sldMk cId="753574481" sldId="430"/>
            <ac:picMk id="16" creationId="{021DDFB7-630F-A5EC-3956-BC28CD522FD3}"/>
          </ac:picMkLst>
        </pc:picChg>
        <pc:picChg chg="add mod">
          <ac:chgData name="SEBASTIAN MONTOYA VILLADA" userId="dffcc6c4-4ec2-40a3-ba2d-1adaa01cc26d" providerId="ADAL" clId="{F09527A7-D27E-404A-BC6E-E58270939841}" dt="2025-02-16T20:05:22.625" v="589" actId="1076"/>
          <ac:picMkLst>
            <pc:docMk/>
            <pc:sldMk cId="753574481" sldId="430"/>
            <ac:picMk id="20" creationId="{EDE35818-2A0B-0165-C739-27717A8AD2C3}"/>
          </ac:picMkLst>
        </pc:picChg>
        <pc:picChg chg="add mod">
          <ac:chgData name="SEBASTIAN MONTOYA VILLADA" userId="dffcc6c4-4ec2-40a3-ba2d-1adaa01cc26d" providerId="ADAL" clId="{F09527A7-D27E-404A-BC6E-E58270939841}" dt="2025-02-16T20:08:01.746" v="630"/>
          <ac:picMkLst>
            <pc:docMk/>
            <pc:sldMk cId="753574481" sldId="430"/>
            <ac:picMk id="21" creationId="{BA319EA9-3109-7C58-553E-23C663D1875A}"/>
          </ac:picMkLst>
        </pc:picChg>
      </pc:sldChg>
      <pc:sldChg chg="addSp delSp modSp add mod modAnim">
        <pc:chgData name="SEBASTIAN MONTOYA VILLADA" userId="dffcc6c4-4ec2-40a3-ba2d-1adaa01cc26d" providerId="ADAL" clId="{F09527A7-D27E-404A-BC6E-E58270939841}" dt="2025-02-16T20:00:54.795" v="479" actId="5793"/>
        <pc:sldMkLst>
          <pc:docMk/>
          <pc:sldMk cId="3058751669" sldId="431"/>
        </pc:sldMkLst>
        <pc:spChg chg="mod">
          <ac:chgData name="SEBASTIAN MONTOYA VILLADA" userId="dffcc6c4-4ec2-40a3-ba2d-1adaa01cc26d" providerId="ADAL" clId="{F09527A7-D27E-404A-BC6E-E58270939841}" dt="2025-02-16T20:00:44.362" v="477" actId="20577"/>
          <ac:spMkLst>
            <pc:docMk/>
            <pc:sldMk cId="3058751669" sldId="431"/>
            <ac:spMk id="14" creationId="{597ABE54-C0E6-516E-4837-6506912B3199}"/>
          </ac:spMkLst>
        </pc:spChg>
        <pc:spChg chg="mod">
          <ac:chgData name="SEBASTIAN MONTOYA VILLADA" userId="dffcc6c4-4ec2-40a3-ba2d-1adaa01cc26d" providerId="ADAL" clId="{F09527A7-D27E-404A-BC6E-E58270939841}" dt="2025-02-16T20:00:54.795" v="479" actId="5793"/>
          <ac:spMkLst>
            <pc:docMk/>
            <pc:sldMk cId="3058751669" sldId="431"/>
            <ac:spMk id="18" creationId="{73BB8995-1C86-72FE-EDA4-BD09EFB8F42F}"/>
          </ac:spMkLst>
        </pc:spChg>
        <pc:picChg chg="add mod">
          <ac:chgData name="SEBASTIAN MONTOYA VILLADA" userId="dffcc6c4-4ec2-40a3-ba2d-1adaa01cc26d" providerId="ADAL" clId="{F09527A7-D27E-404A-BC6E-E58270939841}" dt="2025-02-16T20:00:28.417" v="470" actId="1076"/>
          <ac:picMkLst>
            <pc:docMk/>
            <pc:sldMk cId="3058751669" sldId="431"/>
            <ac:picMk id="15" creationId="{CAB7C506-4F58-1434-F65E-9179240A4CDC}"/>
          </ac:picMkLst>
        </pc:picChg>
        <pc:picChg chg="del">
          <ac:chgData name="SEBASTIAN MONTOYA VILLADA" userId="dffcc6c4-4ec2-40a3-ba2d-1adaa01cc26d" providerId="ADAL" clId="{F09527A7-D27E-404A-BC6E-E58270939841}" dt="2025-02-16T20:00:26.217" v="468" actId="478"/>
          <ac:picMkLst>
            <pc:docMk/>
            <pc:sldMk cId="3058751669" sldId="431"/>
            <ac:picMk id="16" creationId="{AC9E82ED-AEF9-3C6C-E7A5-02A4BAD1928E}"/>
          </ac:picMkLst>
        </pc:picChg>
      </pc:sldChg>
      <pc:sldChg chg="addSp modSp add mod ord">
        <pc:chgData name="SEBASTIAN MONTOYA VILLADA" userId="dffcc6c4-4ec2-40a3-ba2d-1adaa01cc26d" providerId="ADAL" clId="{F09527A7-D27E-404A-BC6E-E58270939841}" dt="2025-02-16T20:04:37.670" v="570"/>
        <pc:sldMkLst>
          <pc:docMk/>
          <pc:sldMk cId="4218912115" sldId="432"/>
        </pc:sldMkLst>
        <pc:spChg chg="mod">
          <ac:chgData name="SEBASTIAN MONTOYA VILLADA" userId="dffcc6c4-4ec2-40a3-ba2d-1adaa01cc26d" providerId="ADAL" clId="{F09527A7-D27E-404A-BC6E-E58270939841}" dt="2025-02-16T20:02:56.145" v="530" actId="1076"/>
          <ac:spMkLst>
            <pc:docMk/>
            <pc:sldMk cId="4218912115" sldId="432"/>
            <ac:spMk id="16" creationId="{63B8AD07-FD8B-AAA5-2CC5-5F08100BF81F}"/>
          </ac:spMkLst>
        </pc:spChg>
        <pc:spChg chg="mod">
          <ac:chgData name="SEBASTIAN MONTOYA VILLADA" userId="dffcc6c4-4ec2-40a3-ba2d-1adaa01cc26d" providerId="ADAL" clId="{F09527A7-D27E-404A-BC6E-E58270939841}" dt="2025-02-16T20:04:19.435" v="563" actId="20577"/>
          <ac:spMkLst>
            <pc:docMk/>
            <pc:sldMk cId="4218912115" sldId="432"/>
            <ac:spMk id="24" creationId="{8AECCEA2-A2BC-442A-386F-642D34993B10}"/>
          </ac:spMkLst>
        </pc:spChg>
        <pc:picChg chg="add mod">
          <ac:chgData name="SEBASTIAN MONTOYA VILLADA" userId="dffcc6c4-4ec2-40a3-ba2d-1adaa01cc26d" providerId="ADAL" clId="{F09527A7-D27E-404A-BC6E-E58270939841}" dt="2025-02-16T20:03:10.954" v="535" actId="1076"/>
          <ac:picMkLst>
            <pc:docMk/>
            <pc:sldMk cId="4218912115" sldId="432"/>
            <ac:picMk id="13" creationId="{E22C5268-651C-BF89-D8E1-B142A246F96D}"/>
          </ac:picMkLst>
        </pc:picChg>
      </pc:sldChg>
      <pc:sldChg chg="add ord">
        <pc:chgData name="SEBASTIAN MONTOYA VILLADA" userId="dffcc6c4-4ec2-40a3-ba2d-1adaa01cc26d" providerId="ADAL" clId="{F09527A7-D27E-404A-BC6E-E58270939841}" dt="2025-02-16T20:04:25.413" v="566"/>
        <pc:sldMkLst>
          <pc:docMk/>
          <pc:sldMk cId="4220384787" sldId="433"/>
        </pc:sldMkLst>
      </pc:sldChg>
      <pc:sldChg chg="addSp delSp modSp add del mod ord modAnim">
        <pc:chgData name="SEBASTIAN MONTOYA VILLADA" userId="dffcc6c4-4ec2-40a3-ba2d-1adaa01cc26d" providerId="ADAL" clId="{F09527A7-D27E-404A-BC6E-E58270939841}" dt="2025-02-16T20:08:12.394" v="631" actId="47"/>
        <pc:sldMkLst>
          <pc:docMk/>
          <pc:sldMk cId="2590167215" sldId="434"/>
        </pc:sldMkLst>
        <pc:spChg chg="mod">
          <ac:chgData name="SEBASTIAN MONTOYA VILLADA" userId="dffcc6c4-4ec2-40a3-ba2d-1adaa01cc26d" providerId="ADAL" clId="{F09527A7-D27E-404A-BC6E-E58270939841}" dt="2025-02-16T20:06:11.179" v="606"/>
          <ac:spMkLst>
            <pc:docMk/>
            <pc:sldMk cId="2590167215" sldId="434"/>
            <ac:spMk id="13" creationId="{B3B65C6D-2627-F313-8903-A9A841C3B8A0}"/>
          </ac:spMkLst>
        </pc:spChg>
        <pc:spChg chg="mod">
          <ac:chgData name="SEBASTIAN MONTOYA VILLADA" userId="dffcc6c4-4ec2-40a3-ba2d-1adaa01cc26d" providerId="ADAL" clId="{F09527A7-D27E-404A-BC6E-E58270939841}" dt="2025-02-16T20:06:44.854" v="612"/>
          <ac:spMkLst>
            <pc:docMk/>
            <pc:sldMk cId="2590167215" sldId="434"/>
            <ac:spMk id="14" creationId="{B8B2A853-D110-A0D2-6EB4-2DBC4504526F}"/>
          </ac:spMkLst>
        </pc:spChg>
        <pc:picChg chg="add del mod">
          <ac:chgData name="SEBASTIAN MONTOYA VILLADA" userId="dffcc6c4-4ec2-40a3-ba2d-1adaa01cc26d" providerId="ADAL" clId="{F09527A7-D27E-404A-BC6E-E58270939841}" dt="2025-02-16T20:07:59.057" v="628" actId="21"/>
          <ac:picMkLst>
            <pc:docMk/>
            <pc:sldMk cId="2590167215" sldId="434"/>
            <ac:picMk id="15" creationId="{BA319EA9-3109-7C58-553E-23C663D1875A}"/>
          </ac:picMkLst>
        </pc:picChg>
        <pc:picChg chg="del">
          <ac:chgData name="SEBASTIAN MONTOYA VILLADA" userId="dffcc6c4-4ec2-40a3-ba2d-1adaa01cc26d" providerId="ADAL" clId="{F09527A7-D27E-404A-BC6E-E58270939841}" dt="2025-02-16T20:07:29.649" v="624" actId="478"/>
          <ac:picMkLst>
            <pc:docMk/>
            <pc:sldMk cId="2590167215" sldId="434"/>
            <ac:picMk id="16" creationId="{5C0D5692-3A4C-414A-636B-6E4358F3CE7C}"/>
          </ac:picMkLst>
        </pc:picChg>
      </pc:sldChg>
      <pc:sldChg chg="addSp delSp modSp add mod ord modAnim">
        <pc:chgData name="SEBASTIAN MONTOYA VILLADA" userId="dffcc6c4-4ec2-40a3-ba2d-1adaa01cc26d" providerId="ADAL" clId="{F09527A7-D27E-404A-BC6E-E58270939841}" dt="2025-02-16T20:08:35.148" v="638"/>
        <pc:sldMkLst>
          <pc:docMk/>
          <pc:sldMk cId="402471539" sldId="435"/>
        </pc:sldMkLst>
        <pc:spChg chg="mod">
          <ac:chgData name="SEBASTIAN MONTOYA VILLADA" userId="dffcc6c4-4ec2-40a3-ba2d-1adaa01cc26d" providerId="ADAL" clId="{F09527A7-D27E-404A-BC6E-E58270939841}" dt="2025-02-16T20:08:35.148" v="638"/>
          <ac:spMkLst>
            <pc:docMk/>
            <pc:sldMk cId="402471539" sldId="435"/>
            <ac:spMk id="14" creationId="{F1F2ADCE-EEEB-B2FA-AEC1-850A39CFABE7}"/>
          </ac:spMkLst>
        </pc:spChg>
        <pc:picChg chg="add mod">
          <ac:chgData name="SEBASTIAN MONTOYA VILLADA" userId="dffcc6c4-4ec2-40a3-ba2d-1adaa01cc26d" providerId="ADAL" clId="{F09527A7-D27E-404A-BC6E-E58270939841}" dt="2025-02-16T20:08:27.168" v="636" actId="1076"/>
          <ac:picMkLst>
            <pc:docMk/>
            <pc:sldMk cId="402471539" sldId="435"/>
            <ac:picMk id="15" creationId="{90E193BB-D058-5C27-7704-9656EEA85BF1}"/>
          </ac:picMkLst>
        </pc:picChg>
        <pc:picChg chg="del">
          <ac:chgData name="SEBASTIAN MONTOYA VILLADA" userId="dffcc6c4-4ec2-40a3-ba2d-1adaa01cc26d" providerId="ADAL" clId="{F09527A7-D27E-404A-BC6E-E58270939841}" dt="2025-02-16T20:08:22.337" v="632" actId="478"/>
          <ac:picMkLst>
            <pc:docMk/>
            <pc:sldMk cId="402471539" sldId="435"/>
            <ac:picMk id="20" creationId="{E46D7A82-EB37-F64A-67F0-E5824CC4EA75}"/>
          </ac:picMkLst>
        </pc:picChg>
      </pc:sldChg>
      <pc:sldChg chg="addSp delSp modSp add mod delAnim">
        <pc:chgData name="SEBASTIAN MONTOYA VILLADA" userId="dffcc6c4-4ec2-40a3-ba2d-1adaa01cc26d" providerId="ADAL" clId="{F09527A7-D27E-404A-BC6E-E58270939841}" dt="2025-02-16T20:12:39.570" v="698" actId="1076"/>
        <pc:sldMkLst>
          <pc:docMk/>
          <pc:sldMk cId="1486134515" sldId="436"/>
        </pc:sldMkLst>
        <pc:spChg chg="del">
          <ac:chgData name="SEBASTIAN MONTOYA VILLADA" userId="dffcc6c4-4ec2-40a3-ba2d-1adaa01cc26d" providerId="ADAL" clId="{F09527A7-D27E-404A-BC6E-E58270939841}" dt="2025-02-16T20:12:37.731" v="697" actId="478"/>
          <ac:spMkLst>
            <pc:docMk/>
            <pc:sldMk cId="1486134515" sldId="436"/>
            <ac:spMk id="14" creationId="{69541ACE-C5D3-5100-D8D3-3606FC31B45A}"/>
          </ac:spMkLst>
        </pc:spChg>
        <pc:picChg chg="del">
          <ac:chgData name="SEBASTIAN MONTOYA VILLADA" userId="dffcc6c4-4ec2-40a3-ba2d-1adaa01cc26d" providerId="ADAL" clId="{F09527A7-D27E-404A-BC6E-E58270939841}" dt="2025-02-16T20:12:35.193" v="694" actId="478"/>
          <ac:picMkLst>
            <pc:docMk/>
            <pc:sldMk cId="1486134515" sldId="436"/>
            <ac:picMk id="13" creationId="{19C951FA-D24D-60FA-6EDD-74BF0DA607C8}"/>
          </ac:picMkLst>
        </pc:picChg>
        <pc:picChg chg="add mod">
          <ac:chgData name="SEBASTIAN MONTOYA VILLADA" userId="dffcc6c4-4ec2-40a3-ba2d-1adaa01cc26d" providerId="ADAL" clId="{F09527A7-D27E-404A-BC6E-E58270939841}" dt="2025-02-16T20:12:39.570" v="698" actId="1076"/>
          <ac:picMkLst>
            <pc:docMk/>
            <pc:sldMk cId="1486134515" sldId="436"/>
            <ac:picMk id="15" creationId="{9A75233A-9EB2-014C-6AA7-6F0C71865403}"/>
          </ac:picMkLst>
        </pc:picChg>
      </pc:sldChg>
      <pc:sldChg chg="addSp delSp add mod">
        <pc:chgData name="SEBASTIAN MONTOYA VILLADA" userId="dffcc6c4-4ec2-40a3-ba2d-1adaa01cc26d" providerId="ADAL" clId="{F09527A7-D27E-404A-BC6E-E58270939841}" dt="2025-02-16T20:12:59.267" v="701" actId="22"/>
        <pc:sldMkLst>
          <pc:docMk/>
          <pc:sldMk cId="69470726" sldId="437"/>
        </pc:sldMkLst>
        <pc:picChg chg="add">
          <ac:chgData name="SEBASTIAN MONTOYA VILLADA" userId="dffcc6c4-4ec2-40a3-ba2d-1adaa01cc26d" providerId="ADAL" clId="{F09527A7-D27E-404A-BC6E-E58270939841}" dt="2025-02-16T20:12:59.267" v="701" actId="22"/>
          <ac:picMkLst>
            <pc:docMk/>
            <pc:sldMk cId="69470726" sldId="437"/>
            <ac:picMk id="13" creationId="{7BD47436-66D3-F1D3-97DD-398A2AF8736F}"/>
          </ac:picMkLst>
        </pc:picChg>
        <pc:picChg chg="del">
          <ac:chgData name="SEBASTIAN MONTOYA VILLADA" userId="dffcc6c4-4ec2-40a3-ba2d-1adaa01cc26d" providerId="ADAL" clId="{F09527A7-D27E-404A-BC6E-E58270939841}" dt="2025-02-16T20:12:59.080" v="700" actId="478"/>
          <ac:picMkLst>
            <pc:docMk/>
            <pc:sldMk cId="69470726" sldId="437"/>
            <ac:picMk id="15" creationId="{47A4DA85-B508-79D9-3C8B-B9F7D5DB44C9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A548E2A0-A980-DC18-6B47-AB0760A24180}"/>
    <pc:docChg chg="addSld delSld modSld">
      <pc:chgData name="SEBASTIAN MONTOYA VILLADA" userId="S::sebastianmontoya8118@correo.itm.edu.co::dffcc6c4-4ec2-40a3-ba2d-1adaa01cc26d" providerId="AD" clId="Web-{A548E2A0-A980-DC18-6B47-AB0760A24180}" dt="2025-02-15T01:39:02.499" v="290"/>
      <pc:docMkLst>
        <pc:docMk/>
      </pc:docMkLst>
      <pc:sldChg chg="delSp modSp delAnim">
        <pc:chgData name="SEBASTIAN MONTOYA VILLADA" userId="S::sebastianmontoya8118@correo.itm.edu.co::dffcc6c4-4ec2-40a3-ba2d-1adaa01cc26d" providerId="AD" clId="Web-{A548E2A0-A980-DC18-6B47-AB0760A24180}" dt="2025-02-15T01:17:15.372" v="15" actId="20577"/>
        <pc:sldMkLst>
          <pc:docMk/>
          <pc:sldMk cId="771191104" sldId="376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16:58.825" v="5" actId="20577"/>
          <ac:spMkLst>
            <pc:docMk/>
            <pc:sldMk cId="771191104" sldId="376"/>
            <ac:spMk id="13" creationId="{39D79C70-AB96-7FAE-134F-BC27F2A7246B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17:15.372" v="15" actId="20577"/>
          <ac:spMkLst>
            <pc:docMk/>
            <pc:sldMk cId="771191104" sldId="376"/>
            <ac:spMk id="14" creationId="{C866E470-F7DF-BCB3-57EF-F44EF418ACC0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17:02.950" v="7"/>
          <ac:spMkLst>
            <pc:docMk/>
            <pc:sldMk cId="771191104" sldId="376"/>
            <ac:spMk id="17" creationId="{6E196284-59BE-F5B4-F4DF-FB2575FB1E79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17:01.372" v="6"/>
          <ac:spMkLst>
            <pc:docMk/>
            <pc:sldMk cId="771191104" sldId="376"/>
            <ac:spMk id="18" creationId="{3255BE75-5EBE-08D5-0351-DE004C7DBB1A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17:04.262" v="8"/>
          <ac:spMkLst>
            <pc:docMk/>
            <pc:sldMk cId="771191104" sldId="376"/>
            <ac:spMk id="20" creationId="{AC7E3BD4-AE4C-4BD0-2C4D-9957578D0359}"/>
          </ac:spMkLst>
        </pc:spChg>
      </pc:sldChg>
      <pc:sldChg chg="modSp">
        <pc:chgData name="SEBASTIAN MONTOYA VILLADA" userId="S::sebastianmontoya8118@correo.itm.edu.co::dffcc6c4-4ec2-40a3-ba2d-1adaa01cc26d" providerId="AD" clId="Web-{A548E2A0-A980-DC18-6B47-AB0760A24180}" dt="2025-02-15T01:16:40.449" v="2" actId="20577"/>
        <pc:sldMkLst>
          <pc:docMk/>
          <pc:sldMk cId="2518797674" sldId="377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16:40.449" v="2" actId="20577"/>
          <ac:spMkLst>
            <pc:docMk/>
            <pc:sldMk cId="2518797674" sldId="377"/>
            <ac:spMk id="13" creationId="{E2F51173-B4C8-B6D9-4F91-0E63A0042D93}"/>
          </ac:spMkLst>
        </pc:spChg>
      </pc:sldChg>
      <pc:sldChg chg="modSp">
        <pc:chgData name="SEBASTIAN MONTOYA VILLADA" userId="S::sebastianmontoya8118@correo.itm.edu.co::dffcc6c4-4ec2-40a3-ba2d-1adaa01cc26d" providerId="AD" clId="Web-{A548E2A0-A980-DC18-6B47-AB0760A24180}" dt="2025-02-15T01:22:35.615" v="35" actId="20577"/>
        <pc:sldMkLst>
          <pc:docMk/>
          <pc:sldMk cId="1316426740" sldId="380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2:35.615" v="35" actId="20577"/>
          <ac:spMkLst>
            <pc:docMk/>
            <pc:sldMk cId="1316426740" sldId="380"/>
            <ac:spMk id="2" creationId="{C1F37C41-6E26-F4EC-D26E-260433955C35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22:29.192" v="33" actId="20577"/>
          <ac:spMkLst>
            <pc:docMk/>
            <pc:sldMk cId="1316426740" sldId="380"/>
            <ac:spMk id="13" creationId="{3B04D724-ED84-8657-77A4-7DD2F7B76CB4}"/>
          </ac:spMkLst>
        </pc:spChg>
      </pc:sldChg>
      <pc:sldChg chg="del">
        <pc:chgData name="SEBASTIAN MONTOYA VILLADA" userId="S::sebastianmontoya8118@correo.itm.edu.co::dffcc6c4-4ec2-40a3-ba2d-1adaa01cc26d" providerId="AD" clId="Web-{A548E2A0-A980-DC18-6B47-AB0760A24180}" dt="2025-02-15T01:31:13.924" v="189"/>
        <pc:sldMkLst>
          <pc:docMk/>
          <pc:sldMk cId="2036934883" sldId="381"/>
        </pc:sldMkLst>
      </pc:sldChg>
      <pc:sldChg chg="delSp modSp delAnim">
        <pc:chgData name="SEBASTIAN MONTOYA VILLADA" userId="S::sebastianmontoya8118@correo.itm.edu.co::dffcc6c4-4ec2-40a3-ba2d-1adaa01cc26d" providerId="AD" clId="Web-{A548E2A0-A980-DC18-6B47-AB0760A24180}" dt="2025-02-15T01:26:10.464" v="123" actId="20577"/>
        <pc:sldMkLst>
          <pc:docMk/>
          <pc:sldMk cId="30056615" sldId="382"/>
        </pc:sldMkLst>
        <pc:spChg chg="del">
          <ac:chgData name="SEBASTIAN MONTOYA VILLADA" userId="S::sebastianmontoya8118@correo.itm.edu.co::dffcc6c4-4ec2-40a3-ba2d-1adaa01cc26d" providerId="AD" clId="Web-{A548E2A0-A980-DC18-6B47-AB0760A24180}" dt="2025-02-15T01:24:38.446" v="86"/>
          <ac:spMkLst>
            <pc:docMk/>
            <pc:sldMk cId="30056615" sldId="382"/>
            <ac:spMk id="14" creationId="{DDA2ED68-2FC4-42FA-65B3-4CAB553413FA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24:43.930" v="88"/>
          <ac:spMkLst>
            <pc:docMk/>
            <pc:sldMk cId="30056615" sldId="382"/>
            <ac:spMk id="17" creationId="{79422BFD-21E3-08D3-2DF9-41E56779B9F3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24:40.508" v="87"/>
          <ac:spMkLst>
            <pc:docMk/>
            <pc:sldMk cId="30056615" sldId="382"/>
            <ac:spMk id="22" creationId="{04CEF31C-8DA3-5E8F-7E6D-4C2345B4C947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26:10.464" v="123" actId="20577"/>
          <ac:spMkLst>
            <pc:docMk/>
            <pc:sldMk cId="30056615" sldId="382"/>
            <ac:spMk id="24" creationId="{34627AF5-F0E8-919E-5497-4A34116D1CB4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24:35.305" v="85"/>
          <ac:spMkLst>
            <pc:docMk/>
            <pc:sldMk cId="30056615" sldId="382"/>
            <ac:spMk id="27" creationId="{F3BFEB67-DDA4-602F-16F2-4D057510CA60}"/>
          </ac:spMkLst>
        </pc:spChg>
      </pc:sldChg>
      <pc:sldChg chg="del">
        <pc:chgData name="SEBASTIAN MONTOYA VILLADA" userId="S::sebastianmontoya8118@correo.itm.edu.co::dffcc6c4-4ec2-40a3-ba2d-1adaa01cc26d" providerId="AD" clId="Web-{A548E2A0-A980-DC18-6B47-AB0760A24180}" dt="2025-02-15T01:31:15.643" v="190"/>
        <pc:sldMkLst>
          <pc:docMk/>
          <pc:sldMk cId="3571772818" sldId="383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87" v="198"/>
        <pc:sldMkLst>
          <pc:docMk/>
          <pc:sldMk cId="454399484" sldId="384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87" v="195"/>
        <pc:sldMkLst>
          <pc:docMk/>
          <pc:sldMk cId="2415177045" sldId="386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71" v="194"/>
        <pc:sldMkLst>
          <pc:docMk/>
          <pc:sldMk cId="3580543414" sldId="387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87" v="197"/>
        <pc:sldMkLst>
          <pc:docMk/>
          <pc:sldMk cId="3338239895" sldId="388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87" v="196"/>
        <pc:sldMkLst>
          <pc:docMk/>
          <pc:sldMk cId="458759952" sldId="389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71" v="191"/>
        <pc:sldMkLst>
          <pc:docMk/>
          <pc:sldMk cId="766657896" sldId="390"/>
        </pc:sldMkLst>
      </pc:sldChg>
      <pc:sldChg chg="delSp modSp delAnim">
        <pc:chgData name="SEBASTIAN MONTOYA VILLADA" userId="S::sebastianmontoya8118@correo.itm.edu.co::dffcc6c4-4ec2-40a3-ba2d-1adaa01cc26d" providerId="AD" clId="Web-{A548E2A0-A980-DC18-6B47-AB0760A24180}" dt="2025-02-15T01:17:42.435" v="31" actId="20577"/>
        <pc:sldMkLst>
          <pc:docMk/>
          <pc:sldMk cId="3948052957" sldId="391"/>
        </pc:sldMkLst>
        <pc:spChg chg="del">
          <ac:chgData name="SEBASTIAN MONTOYA VILLADA" userId="S::sebastianmontoya8118@correo.itm.edu.co::dffcc6c4-4ec2-40a3-ba2d-1adaa01cc26d" providerId="AD" clId="Web-{A548E2A0-A980-DC18-6B47-AB0760A24180}" dt="2025-02-15T01:17:38.966" v="28"/>
          <ac:spMkLst>
            <pc:docMk/>
            <pc:sldMk cId="3948052957" sldId="391"/>
            <ac:spMk id="2" creationId="{CE260938-8E24-A59F-FC97-1FCCDFF4D1A7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17:32.248" v="23" actId="20577"/>
          <ac:spMkLst>
            <pc:docMk/>
            <pc:sldMk cId="3948052957" sldId="391"/>
            <ac:spMk id="13" creationId="{E9D91B48-AD77-A73F-0176-79798B097560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17:42.435" v="31" actId="20577"/>
          <ac:spMkLst>
            <pc:docMk/>
            <pc:sldMk cId="3948052957" sldId="391"/>
            <ac:spMk id="14" creationId="{EEC23015-6382-FDDD-F360-F1D331E6F74E}"/>
          </ac:spMkLst>
        </pc:spChg>
        <pc:spChg chg="del mod">
          <ac:chgData name="SEBASTIAN MONTOYA VILLADA" userId="S::sebastianmontoya8118@correo.itm.edu.co::dffcc6c4-4ec2-40a3-ba2d-1adaa01cc26d" providerId="AD" clId="Web-{A548E2A0-A980-DC18-6B47-AB0760A24180}" dt="2025-02-15T01:17:37.841" v="27"/>
          <ac:spMkLst>
            <pc:docMk/>
            <pc:sldMk cId="3948052957" sldId="391"/>
            <ac:spMk id="15" creationId="{00EC96CB-3119-47D1-33F8-D02CE12BBA85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17:36.873" v="26"/>
          <ac:spMkLst>
            <pc:docMk/>
            <pc:sldMk cId="3948052957" sldId="391"/>
            <ac:spMk id="16" creationId="{94F36FDB-7245-D8F3-F2C5-DEE198C10D93}"/>
          </ac:spMkLst>
        </pc:spChg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71" v="193"/>
        <pc:sldMkLst>
          <pc:docMk/>
          <pc:sldMk cId="3894409822" sldId="392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31:18.971" v="192"/>
        <pc:sldMkLst>
          <pc:docMk/>
          <pc:sldMk cId="2824380758" sldId="393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22:56.428" v="39"/>
        <pc:sldMkLst>
          <pc:docMk/>
          <pc:sldMk cId="3186547110" sldId="394"/>
        </pc:sldMkLst>
      </pc:sldChg>
      <pc:sldChg chg="delSp modSp delAnim">
        <pc:chgData name="SEBASTIAN MONTOYA VILLADA" userId="S::sebastianmontoya8118@correo.itm.edu.co::dffcc6c4-4ec2-40a3-ba2d-1adaa01cc26d" providerId="AD" clId="Web-{A548E2A0-A980-DC18-6B47-AB0760A24180}" dt="2025-02-15T01:22:44.990" v="38" actId="20577"/>
        <pc:sldMkLst>
          <pc:docMk/>
          <pc:sldMk cId="2414021238" sldId="395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2:44.990" v="38" actId="20577"/>
          <ac:spMkLst>
            <pc:docMk/>
            <pc:sldMk cId="2414021238" sldId="395"/>
            <ac:spMk id="2" creationId="{C1F37C41-6E26-F4EC-D26E-260433955C35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22:42.255" v="36"/>
          <ac:spMkLst>
            <pc:docMk/>
            <pc:sldMk cId="2414021238" sldId="395"/>
            <ac:spMk id="16" creationId="{C4F3FC2D-CE0F-10C9-80FE-F798639A3E5B}"/>
          </ac:spMkLst>
        </pc:spChg>
      </pc:sldChg>
      <pc:sldChg chg="del">
        <pc:chgData name="SEBASTIAN MONTOYA VILLADA" userId="S::sebastianmontoya8118@correo.itm.edu.co::dffcc6c4-4ec2-40a3-ba2d-1adaa01cc26d" providerId="AD" clId="Web-{A548E2A0-A980-DC18-6B47-AB0760A24180}" dt="2025-02-15T01:23:04.287" v="42"/>
        <pc:sldMkLst>
          <pc:docMk/>
          <pc:sldMk cId="3530286321" sldId="396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23:02.006" v="40"/>
        <pc:sldMkLst>
          <pc:docMk/>
          <pc:sldMk cId="374000399" sldId="397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23:02.943" v="41"/>
        <pc:sldMkLst>
          <pc:docMk/>
          <pc:sldMk cId="31451681" sldId="398"/>
        </pc:sldMkLst>
      </pc:sldChg>
      <pc:sldChg chg="del">
        <pc:chgData name="SEBASTIAN MONTOYA VILLADA" userId="S::sebastianmontoya8118@correo.itm.edu.co::dffcc6c4-4ec2-40a3-ba2d-1adaa01cc26d" providerId="AD" clId="Web-{A548E2A0-A980-DC18-6B47-AB0760A24180}" dt="2025-02-15T01:23:05.147" v="43"/>
        <pc:sldMkLst>
          <pc:docMk/>
          <pc:sldMk cId="3906853588" sldId="399"/>
        </pc:sldMkLst>
      </pc:sldChg>
      <pc:sldChg chg="delSp modSp delAnim">
        <pc:chgData name="SEBASTIAN MONTOYA VILLADA" userId="S::sebastianmontoya8118@correo.itm.edu.co::dffcc6c4-4ec2-40a3-ba2d-1adaa01cc26d" providerId="AD" clId="Web-{A548E2A0-A980-DC18-6B47-AB0760A24180}" dt="2025-02-15T01:31:07.565" v="188" actId="20577"/>
        <pc:sldMkLst>
          <pc:docMk/>
          <pc:sldMk cId="2983642901" sldId="400"/>
        </pc:sldMkLst>
        <pc:spChg chg="del">
          <ac:chgData name="SEBASTIAN MONTOYA VILLADA" userId="S::sebastianmontoya8118@correo.itm.edu.co::dffcc6c4-4ec2-40a3-ba2d-1adaa01cc26d" providerId="AD" clId="Web-{A548E2A0-A980-DC18-6B47-AB0760A24180}" dt="2025-02-15T01:29:56.251" v="165"/>
          <ac:spMkLst>
            <pc:docMk/>
            <pc:sldMk cId="2983642901" sldId="400"/>
            <ac:spMk id="2" creationId="{3A4D7550-3DDA-6199-F4E8-002A5FA81125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31:07.565" v="188" actId="20577"/>
          <ac:spMkLst>
            <pc:docMk/>
            <pc:sldMk cId="2983642901" sldId="400"/>
            <ac:spMk id="16" creationId="{03174E02-A59B-A9BF-344C-F1334726BCC0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30:03.579" v="168"/>
          <ac:spMkLst>
            <pc:docMk/>
            <pc:sldMk cId="2983642901" sldId="400"/>
            <ac:spMk id="17" creationId="{79422BFD-21E3-08D3-2DF9-41E56779B9F3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30:02.548" v="167"/>
          <ac:spMkLst>
            <pc:docMk/>
            <pc:sldMk cId="2983642901" sldId="400"/>
            <ac:spMk id="19" creationId="{54C47932-79CF-D5C6-8B07-7D8D41D373FF}"/>
          </ac:spMkLst>
        </pc:spChg>
        <pc:spChg chg="del">
          <ac:chgData name="SEBASTIAN MONTOYA VILLADA" userId="S::sebastianmontoya8118@correo.itm.edu.co::dffcc6c4-4ec2-40a3-ba2d-1adaa01cc26d" providerId="AD" clId="Web-{A548E2A0-A980-DC18-6B47-AB0760A24180}" dt="2025-02-15T01:30:01.313" v="166"/>
          <ac:spMkLst>
            <pc:docMk/>
            <pc:sldMk cId="2983642901" sldId="400"/>
            <ac:spMk id="20" creationId="{4FBDB545-1D2A-98ED-9CFF-CA6E5B0AB16E}"/>
          </ac:spMkLst>
        </pc:spChg>
      </pc:sldChg>
      <pc:sldChg chg="modSp add replId">
        <pc:chgData name="SEBASTIAN MONTOYA VILLADA" userId="S::sebastianmontoya8118@correo.itm.edu.co::dffcc6c4-4ec2-40a3-ba2d-1adaa01cc26d" providerId="AD" clId="Web-{A548E2A0-A980-DC18-6B47-AB0760A24180}" dt="2025-02-15T01:23:35.366" v="64" actId="20577"/>
        <pc:sldMkLst>
          <pc:docMk/>
          <pc:sldMk cId="1050413160" sldId="401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3:35.366" v="64" actId="20577"/>
          <ac:spMkLst>
            <pc:docMk/>
            <pc:sldMk cId="1050413160" sldId="401"/>
            <ac:spMk id="2" creationId="{714A0EA5-1E4B-5677-44B8-2432012C7AF8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23:18.428" v="51" actId="20577"/>
          <ac:spMkLst>
            <pc:docMk/>
            <pc:sldMk cId="1050413160" sldId="401"/>
            <ac:spMk id="13" creationId="{47B4A811-FDBA-A62C-7A9E-6DD9AA1E801D}"/>
          </ac:spMkLst>
        </pc:spChg>
      </pc:sldChg>
      <pc:sldChg chg="modSp add replId">
        <pc:chgData name="SEBASTIAN MONTOYA VILLADA" userId="S::sebastianmontoya8118@correo.itm.edu.co::dffcc6c4-4ec2-40a3-ba2d-1adaa01cc26d" providerId="AD" clId="Web-{A548E2A0-A980-DC18-6B47-AB0760A24180}" dt="2025-02-15T01:23:55.867" v="68" actId="20577"/>
        <pc:sldMkLst>
          <pc:docMk/>
          <pc:sldMk cId="554192678" sldId="402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3:55.867" v="68" actId="20577"/>
          <ac:spMkLst>
            <pc:docMk/>
            <pc:sldMk cId="554192678" sldId="402"/>
            <ac:spMk id="2" creationId="{0BA9370A-B202-17BB-52CB-60677A50AB33}"/>
          </ac:spMkLst>
        </pc:spChg>
      </pc:sldChg>
      <pc:sldChg chg="modSp add replId">
        <pc:chgData name="SEBASTIAN MONTOYA VILLADA" userId="S::sebastianmontoya8118@correo.itm.edu.co::dffcc6c4-4ec2-40a3-ba2d-1adaa01cc26d" providerId="AD" clId="Web-{A548E2A0-A980-DC18-6B47-AB0760A24180}" dt="2025-02-15T01:24:31.680" v="84" actId="20577"/>
        <pc:sldMkLst>
          <pc:docMk/>
          <pc:sldMk cId="3909010307" sldId="403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4:31.680" v="84" actId="20577"/>
          <ac:spMkLst>
            <pc:docMk/>
            <pc:sldMk cId="3909010307" sldId="403"/>
            <ac:spMk id="2" creationId="{84182971-D9D0-CF92-7E63-EBDF1D6B07AB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24:13.664" v="77" actId="20577"/>
          <ac:spMkLst>
            <pc:docMk/>
            <pc:sldMk cId="3909010307" sldId="403"/>
            <ac:spMk id="13" creationId="{3E9D780E-C8B3-0591-5C70-22AA0C9DC607}"/>
          </ac:spMkLst>
        </pc:spChg>
      </pc:sldChg>
      <pc:sldChg chg="addSp modSp add replId">
        <pc:chgData name="SEBASTIAN MONTOYA VILLADA" userId="S::sebastianmontoya8118@correo.itm.edu.co::dffcc6c4-4ec2-40a3-ba2d-1adaa01cc26d" providerId="AD" clId="Web-{A548E2A0-A980-DC18-6B47-AB0760A24180}" dt="2025-02-15T01:27:05.793" v="140" actId="1076"/>
        <pc:sldMkLst>
          <pc:docMk/>
          <pc:sldMk cId="3717018916" sldId="404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6:56.152" v="138" actId="20577"/>
          <ac:spMkLst>
            <pc:docMk/>
            <pc:sldMk cId="3717018916" sldId="404"/>
            <ac:spMk id="24" creationId="{CF217ED1-7A44-BB2C-81E6-92BC18C7FD1E}"/>
          </ac:spMkLst>
        </pc:spChg>
        <pc:picChg chg="add mod">
          <ac:chgData name="SEBASTIAN MONTOYA VILLADA" userId="S::sebastianmontoya8118@correo.itm.edu.co::dffcc6c4-4ec2-40a3-ba2d-1adaa01cc26d" providerId="AD" clId="Web-{A548E2A0-A980-DC18-6B47-AB0760A24180}" dt="2025-02-15T01:27:05.793" v="140" actId="1076"/>
          <ac:picMkLst>
            <pc:docMk/>
            <pc:sldMk cId="3717018916" sldId="404"/>
            <ac:picMk id="2" creationId="{BDE97822-5A90-12F3-7052-5AE0065F8817}"/>
          </ac:picMkLst>
        </pc:picChg>
      </pc:sldChg>
      <pc:sldChg chg="delSp modSp add replId">
        <pc:chgData name="SEBASTIAN MONTOYA VILLADA" userId="S::sebastianmontoya8118@correo.itm.edu.co::dffcc6c4-4ec2-40a3-ba2d-1adaa01cc26d" providerId="AD" clId="Web-{A548E2A0-A980-DC18-6B47-AB0760A24180}" dt="2025-02-15T01:28:02.310" v="164" actId="20577"/>
        <pc:sldMkLst>
          <pc:docMk/>
          <pc:sldMk cId="3030745904" sldId="405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28:02.310" v="164" actId="20577"/>
          <ac:spMkLst>
            <pc:docMk/>
            <pc:sldMk cId="3030745904" sldId="405"/>
            <ac:spMk id="24" creationId="{D1ABE329-8B6D-7B6D-B301-4875893F1A57}"/>
          </ac:spMkLst>
        </pc:spChg>
        <pc:picChg chg="del">
          <ac:chgData name="SEBASTIAN MONTOYA VILLADA" userId="S::sebastianmontoya8118@correo.itm.edu.co::dffcc6c4-4ec2-40a3-ba2d-1adaa01cc26d" providerId="AD" clId="Web-{A548E2A0-A980-DC18-6B47-AB0760A24180}" dt="2025-02-15T01:27:10.637" v="142"/>
          <ac:picMkLst>
            <pc:docMk/>
            <pc:sldMk cId="3030745904" sldId="405"/>
            <ac:picMk id="2" creationId="{C18A6097-2C76-BCB2-F4CC-A9B5052570E1}"/>
          </ac:picMkLst>
        </pc:picChg>
      </pc:sldChg>
      <pc:sldChg chg="addSp modSp add replId">
        <pc:chgData name="SEBASTIAN MONTOYA VILLADA" userId="S::sebastianmontoya8118@correo.itm.edu.co::dffcc6c4-4ec2-40a3-ba2d-1adaa01cc26d" providerId="AD" clId="Web-{A548E2A0-A980-DC18-6B47-AB0760A24180}" dt="2025-02-15T01:33:45.881" v="228" actId="14100"/>
        <pc:sldMkLst>
          <pc:docMk/>
          <pc:sldMk cId="3373459878" sldId="406"/>
        </pc:sldMkLst>
        <pc:spChg chg="add mod">
          <ac:chgData name="SEBASTIAN MONTOYA VILLADA" userId="S::sebastianmontoya8118@correo.itm.edu.co::dffcc6c4-4ec2-40a3-ba2d-1adaa01cc26d" providerId="AD" clId="Web-{A548E2A0-A980-DC18-6B47-AB0760A24180}" dt="2025-02-15T01:33:45.881" v="228" actId="14100"/>
          <ac:spMkLst>
            <pc:docMk/>
            <pc:sldMk cId="3373459878" sldId="406"/>
            <ac:spMk id="13" creationId="{E3624814-3F08-DC83-86DE-11A3102C68E7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32:42.552" v="206" actId="20577"/>
          <ac:spMkLst>
            <pc:docMk/>
            <pc:sldMk cId="3373459878" sldId="406"/>
            <ac:spMk id="16" creationId="{77306976-2406-6330-E772-43C100CC92A6}"/>
          </ac:spMkLst>
        </pc:spChg>
        <pc:picChg chg="add mod">
          <ac:chgData name="SEBASTIAN MONTOYA VILLADA" userId="S::sebastianmontoya8118@correo.itm.edu.co::dffcc6c4-4ec2-40a3-ba2d-1adaa01cc26d" providerId="AD" clId="Web-{A548E2A0-A980-DC18-6B47-AB0760A24180}" dt="2025-02-15T01:32:47.849" v="210" actId="1076"/>
          <ac:picMkLst>
            <pc:docMk/>
            <pc:sldMk cId="3373459878" sldId="406"/>
            <ac:picMk id="2" creationId="{F35FDC90-F9D2-BCDB-23D1-75DADCC62237}"/>
          </ac:picMkLst>
        </pc:picChg>
      </pc:sldChg>
      <pc:sldChg chg="delSp modSp add replId">
        <pc:chgData name="SEBASTIAN MONTOYA VILLADA" userId="S::sebastianmontoya8118@correo.itm.edu.co::dffcc6c4-4ec2-40a3-ba2d-1adaa01cc26d" providerId="AD" clId="Web-{A548E2A0-A980-DC18-6B47-AB0760A24180}" dt="2025-02-15T01:34:36.789" v="249" actId="20577"/>
        <pc:sldMkLst>
          <pc:docMk/>
          <pc:sldMk cId="264314326" sldId="407"/>
        </pc:sldMkLst>
        <pc:spChg chg="del">
          <ac:chgData name="SEBASTIAN MONTOYA VILLADA" userId="S::sebastianmontoya8118@correo.itm.edu.co::dffcc6c4-4ec2-40a3-ba2d-1adaa01cc26d" providerId="AD" clId="Web-{A548E2A0-A980-DC18-6B47-AB0760A24180}" dt="2025-02-15T01:33:58.788" v="231"/>
          <ac:spMkLst>
            <pc:docMk/>
            <pc:sldMk cId="264314326" sldId="407"/>
            <ac:spMk id="13" creationId="{72C7527A-CA9B-C641-9682-C82280D3F1C3}"/>
          </ac:spMkLst>
        </pc:spChg>
        <pc:spChg chg="mod">
          <ac:chgData name="SEBASTIAN MONTOYA VILLADA" userId="S::sebastianmontoya8118@correo.itm.edu.co::dffcc6c4-4ec2-40a3-ba2d-1adaa01cc26d" providerId="AD" clId="Web-{A548E2A0-A980-DC18-6B47-AB0760A24180}" dt="2025-02-15T01:34:36.789" v="249" actId="20577"/>
          <ac:spMkLst>
            <pc:docMk/>
            <pc:sldMk cId="264314326" sldId="407"/>
            <ac:spMk id="16" creationId="{0A2FBF85-91D0-C76B-8CE2-B6CE06479895}"/>
          </ac:spMkLst>
        </pc:spChg>
        <pc:picChg chg="del">
          <ac:chgData name="SEBASTIAN MONTOYA VILLADA" userId="S::sebastianmontoya8118@correo.itm.edu.co::dffcc6c4-4ec2-40a3-ba2d-1adaa01cc26d" providerId="AD" clId="Web-{A548E2A0-A980-DC18-6B47-AB0760A24180}" dt="2025-02-15T01:33:57.554" v="230"/>
          <ac:picMkLst>
            <pc:docMk/>
            <pc:sldMk cId="264314326" sldId="407"/>
            <ac:picMk id="2" creationId="{FF6C7555-5373-7D2A-062D-AE1E7681A905}"/>
          </ac:picMkLst>
        </pc:picChg>
      </pc:sldChg>
      <pc:sldChg chg="modSp add replId">
        <pc:chgData name="SEBASTIAN MONTOYA VILLADA" userId="S::sebastianmontoya8118@correo.itm.edu.co::dffcc6c4-4ec2-40a3-ba2d-1adaa01cc26d" providerId="AD" clId="Web-{A548E2A0-A980-DC18-6B47-AB0760A24180}" dt="2025-02-15T01:36:12.104" v="256" actId="20577"/>
        <pc:sldMkLst>
          <pc:docMk/>
          <pc:sldMk cId="4022216482" sldId="408"/>
        </pc:sldMkLst>
        <pc:spChg chg="mod">
          <ac:chgData name="SEBASTIAN MONTOYA VILLADA" userId="S::sebastianmontoya8118@correo.itm.edu.co::dffcc6c4-4ec2-40a3-ba2d-1adaa01cc26d" providerId="AD" clId="Web-{A548E2A0-A980-DC18-6B47-AB0760A24180}" dt="2025-02-15T01:36:12.104" v="256" actId="20577"/>
          <ac:spMkLst>
            <pc:docMk/>
            <pc:sldMk cId="4022216482" sldId="408"/>
            <ac:spMk id="16" creationId="{03B06BFF-568B-FAF9-FB99-CF3F62599F5D}"/>
          </ac:spMkLst>
        </pc:spChg>
      </pc:sldChg>
      <pc:sldChg chg="addSp delSp modSp add replId delAnim">
        <pc:chgData name="SEBASTIAN MONTOYA VILLADA" userId="S::sebastianmontoya8118@correo.itm.edu.co::dffcc6c4-4ec2-40a3-ba2d-1adaa01cc26d" providerId="AD" clId="Web-{A548E2A0-A980-DC18-6B47-AB0760A24180}" dt="2025-02-15T01:36:51.308" v="262" actId="1076"/>
        <pc:sldMkLst>
          <pc:docMk/>
          <pc:sldMk cId="1918284679" sldId="409"/>
        </pc:sldMkLst>
        <pc:spChg chg="del mod">
          <ac:chgData name="SEBASTIAN MONTOYA VILLADA" userId="S::sebastianmontoya8118@correo.itm.edu.co::dffcc6c4-4ec2-40a3-ba2d-1adaa01cc26d" providerId="AD" clId="Web-{A548E2A0-A980-DC18-6B47-AB0760A24180}" dt="2025-02-15T01:36:45.230" v="260"/>
          <ac:spMkLst>
            <pc:docMk/>
            <pc:sldMk cId="1918284679" sldId="409"/>
            <ac:spMk id="16" creationId="{04A8D4F8-63AC-096F-4AD8-64281FD808DB}"/>
          </ac:spMkLst>
        </pc:spChg>
        <pc:picChg chg="add mod">
          <ac:chgData name="SEBASTIAN MONTOYA VILLADA" userId="S::sebastianmontoya8118@correo.itm.edu.co::dffcc6c4-4ec2-40a3-ba2d-1adaa01cc26d" providerId="AD" clId="Web-{A548E2A0-A980-DC18-6B47-AB0760A24180}" dt="2025-02-15T01:36:51.308" v="262" actId="1076"/>
          <ac:picMkLst>
            <pc:docMk/>
            <pc:sldMk cId="1918284679" sldId="409"/>
            <ac:picMk id="2" creationId="{959FC6FC-3C10-3E58-0FF6-FFD97C5CEEFD}"/>
          </ac:picMkLst>
        </pc:picChg>
      </pc:sldChg>
      <pc:sldChg chg="addSp modSp add del replId">
        <pc:chgData name="SEBASTIAN MONTOYA VILLADA" userId="S::sebastianmontoya8118@correo.itm.edu.co::dffcc6c4-4ec2-40a3-ba2d-1adaa01cc26d" providerId="AD" clId="Web-{A548E2A0-A980-DC18-6B47-AB0760A24180}" dt="2025-02-15T01:38:23.435" v="279"/>
        <pc:sldMkLst>
          <pc:docMk/>
          <pc:sldMk cId="1015379762" sldId="410"/>
        </pc:sldMkLst>
        <pc:spChg chg="add mod">
          <ac:chgData name="SEBASTIAN MONTOYA VILLADA" userId="S::sebastianmontoya8118@correo.itm.edu.co::dffcc6c4-4ec2-40a3-ba2d-1adaa01cc26d" providerId="AD" clId="Web-{A548E2A0-A980-DC18-6B47-AB0760A24180}" dt="2025-02-15T01:37:05.168" v="268" actId="14100"/>
          <ac:spMkLst>
            <pc:docMk/>
            <pc:sldMk cId="1015379762" sldId="410"/>
            <ac:spMk id="13" creationId="{C849A848-90CB-CF90-7A9B-6B13DCC93CBA}"/>
          </ac:spMkLst>
        </pc:spChg>
        <pc:picChg chg="mod">
          <ac:chgData name="SEBASTIAN MONTOYA VILLADA" userId="S::sebastianmontoya8118@correo.itm.edu.co::dffcc6c4-4ec2-40a3-ba2d-1adaa01cc26d" providerId="AD" clId="Web-{A548E2A0-A980-DC18-6B47-AB0760A24180}" dt="2025-02-15T01:37:07.808" v="270" actId="1076"/>
          <ac:picMkLst>
            <pc:docMk/>
            <pc:sldMk cId="1015379762" sldId="410"/>
            <ac:picMk id="2" creationId="{2ED2BD03-03C5-D5B5-B029-47EDF1679C4C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A548E2A0-A980-DC18-6B47-AB0760A24180}" dt="2025-02-15T01:38:01.872" v="278" actId="1076"/>
        <pc:sldMkLst>
          <pc:docMk/>
          <pc:sldMk cId="3700439104" sldId="411"/>
        </pc:sldMkLst>
        <pc:spChg chg="del">
          <ac:chgData name="SEBASTIAN MONTOYA VILLADA" userId="S::sebastianmontoya8118@correo.itm.edu.co::dffcc6c4-4ec2-40a3-ba2d-1adaa01cc26d" providerId="AD" clId="Web-{A548E2A0-A980-DC18-6B47-AB0760A24180}" dt="2025-02-15T01:37:59.481" v="276"/>
          <ac:spMkLst>
            <pc:docMk/>
            <pc:sldMk cId="3700439104" sldId="411"/>
            <ac:spMk id="13" creationId="{22765DBA-5FC7-6A4F-7DD8-D4089EFC457C}"/>
          </ac:spMkLst>
        </pc:spChg>
        <pc:picChg chg="del">
          <ac:chgData name="SEBASTIAN MONTOYA VILLADA" userId="S::sebastianmontoya8118@correo.itm.edu.co::dffcc6c4-4ec2-40a3-ba2d-1adaa01cc26d" providerId="AD" clId="Web-{A548E2A0-A980-DC18-6B47-AB0760A24180}" dt="2025-02-15T01:37:43.215" v="272"/>
          <ac:picMkLst>
            <pc:docMk/>
            <pc:sldMk cId="3700439104" sldId="411"/>
            <ac:picMk id="2" creationId="{BB2D9850-40ED-0AA9-4F4A-EF232AE26AF3}"/>
          </ac:picMkLst>
        </pc:picChg>
        <pc:picChg chg="add mod">
          <ac:chgData name="SEBASTIAN MONTOYA VILLADA" userId="S::sebastianmontoya8118@correo.itm.edu.co::dffcc6c4-4ec2-40a3-ba2d-1adaa01cc26d" providerId="AD" clId="Web-{A548E2A0-A980-DC18-6B47-AB0760A24180}" dt="2025-02-15T01:37:47.716" v="275" actId="14100"/>
          <ac:picMkLst>
            <pc:docMk/>
            <pc:sldMk cId="3700439104" sldId="411"/>
            <ac:picMk id="14" creationId="{FBE20BE4-8F04-6859-327C-B7F8E3BD7704}"/>
          </ac:picMkLst>
        </pc:picChg>
        <pc:picChg chg="add mod">
          <ac:chgData name="SEBASTIAN MONTOYA VILLADA" userId="S::sebastianmontoya8118@correo.itm.edu.co::dffcc6c4-4ec2-40a3-ba2d-1adaa01cc26d" providerId="AD" clId="Web-{A548E2A0-A980-DC18-6B47-AB0760A24180}" dt="2025-02-15T01:38:01.872" v="278" actId="1076"/>
          <ac:picMkLst>
            <pc:docMk/>
            <pc:sldMk cId="3700439104" sldId="411"/>
            <ac:picMk id="15" creationId="{4BF7F55F-34FC-7D67-75F5-CAA1A5FB6DCB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A548E2A0-A980-DC18-6B47-AB0760A24180}" dt="2025-02-15T01:38:33.170" v="284"/>
        <pc:sldMkLst>
          <pc:docMk/>
          <pc:sldMk cId="3936341471" sldId="412"/>
        </pc:sldMkLst>
        <pc:picChg chg="add mod">
          <ac:chgData name="SEBASTIAN MONTOYA VILLADA" userId="S::sebastianmontoya8118@correo.itm.edu.co::dffcc6c4-4ec2-40a3-ba2d-1adaa01cc26d" providerId="AD" clId="Web-{A548E2A0-A980-DC18-6B47-AB0760A24180}" dt="2025-02-15T01:38:29.670" v="283" actId="1076"/>
          <ac:picMkLst>
            <pc:docMk/>
            <pc:sldMk cId="3936341471" sldId="412"/>
            <ac:picMk id="2" creationId="{34DE1FE0-C498-E106-6FBD-710426290067}"/>
          </ac:picMkLst>
        </pc:picChg>
        <pc:picChg chg="del">
          <ac:chgData name="SEBASTIAN MONTOYA VILLADA" userId="S::sebastianmontoya8118@correo.itm.edu.co::dffcc6c4-4ec2-40a3-ba2d-1adaa01cc26d" providerId="AD" clId="Web-{A548E2A0-A980-DC18-6B47-AB0760A24180}" dt="2025-02-15T01:38:27.310" v="281"/>
          <ac:picMkLst>
            <pc:docMk/>
            <pc:sldMk cId="3936341471" sldId="412"/>
            <ac:picMk id="14" creationId="{8580D5B8-9440-127D-B957-465E0E44361A}"/>
          </ac:picMkLst>
        </pc:picChg>
        <pc:picChg chg="del">
          <ac:chgData name="SEBASTIAN MONTOYA VILLADA" userId="S::sebastianmontoya8118@correo.itm.edu.co::dffcc6c4-4ec2-40a3-ba2d-1adaa01cc26d" providerId="AD" clId="Web-{A548E2A0-A980-DC18-6B47-AB0760A24180}" dt="2025-02-15T01:38:33.170" v="284"/>
          <ac:picMkLst>
            <pc:docMk/>
            <pc:sldMk cId="3936341471" sldId="412"/>
            <ac:picMk id="15" creationId="{D61FE823-4530-5659-8872-3484C7131535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A548E2A0-A980-DC18-6B47-AB0760A24180}" dt="2025-02-15T01:38:47.998" v="287"/>
        <pc:sldMkLst>
          <pc:docMk/>
          <pc:sldMk cId="2826602838" sldId="413"/>
        </pc:sldMkLst>
        <pc:picChg chg="del">
          <ac:chgData name="SEBASTIAN MONTOYA VILLADA" userId="S::sebastianmontoya8118@correo.itm.edu.co::dffcc6c4-4ec2-40a3-ba2d-1adaa01cc26d" providerId="AD" clId="Web-{A548E2A0-A980-DC18-6B47-AB0760A24180}" dt="2025-02-15T01:38:47.311" v="286"/>
          <ac:picMkLst>
            <pc:docMk/>
            <pc:sldMk cId="2826602838" sldId="413"/>
            <ac:picMk id="2" creationId="{63F6AFBD-42F2-F234-8A22-E9DF567D89E8}"/>
          </ac:picMkLst>
        </pc:picChg>
        <pc:picChg chg="add mod">
          <ac:chgData name="SEBASTIAN MONTOYA VILLADA" userId="S::sebastianmontoya8118@correo.itm.edu.co::dffcc6c4-4ec2-40a3-ba2d-1adaa01cc26d" providerId="AD" clId="Web-{A548E2A0-A980-DC18-6B47-AB0760A24180}" dt="2025-02-15T01:38:47.998" v="287"/>
          <ac:picMkLst>
            <pc:docMk/>
            <pc:sldMk cId="2826602838" sldId="413"/>
            <ac:picMk id="13" creationId="{C9BC0ED8-0EFC-570D-2C6A-FDC63788F6CD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A548E2A0-A980-DC18-6B47-AB0760A24180}" dt="2025-02-15T01:39:02.499" v="290"/>
        <pc:sldMkLst>
          <pc:docMk/>
          <pc:sldMk cId="3875755718" sldId="414"/>
        </pc:sldMkLst>
        <pc:picChg chg="add mod">
          <ac:chgData name="SEBASTIAN MONTOYA VILLADA" userId="S::sebastianmontoya8118@correo.itm.edu.co::dffcc6c4-4ec2-40a3-ba2d-1adaa01cc26d" providerId="AD" clId="Web-{A548E2A0-A980-DC18-6B47-AB0760A24180}" dt="2025-02-15T01:39:02.499" v="290"/>
          <ac:picMkLst>
            <pc:docMk/>
            <pc:sldMk cId="3875755718" sldId="414"/>
            <ac:picMk id="2" creationId="{CEA7AF63-2047-BD22-9C1E-DBD0FBDB5AA9}"/>
          </ac:picMkLst>
        </pc:picChg>
        <pc:picChg chg="del">
          <ac:chgData name="SEBASTIAN MONTOYA VILLADA" userId="S::sebastianmontoya8118@correo.itm.edu.co::dffcc6c4-4ec2-40a3-ba2d-1adaa01cc26d" providerId="AD" clId="Web-{A548E2A0-A980-DC18-6B47-AB0760A24180}" dt="2025-02-15T01:39:01.499" v="289"/>
          <ac:picMkLst>
            <pc:docMk/>
            <pc:sldMk cId="3875755718" sldId="414"/>
            <ac:picMk id="13" creationId="{26CE785D-1AD8-8477-6F57-E852D647BF34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E1C08341-67C0-2BEC-58BE-C445E8C6CC8F}"/>
    <pc:docChg chg="modSld">
      <pc:chgData name="SEBASTIAN MONTOYA VILLADA" userId="S::sebastianmontoya8118@correo.itm.edu.co::dffcc6c4-4ec2-40a3-ba2d-1adaa01cc26d" providerId="AD" clId="Web-{E1C08341-67C0-2BEC-58BE-C445E8C6CC8F}" dt="2025-02-21T14:03:41.473" v="2" actId="20577"/>
      <pc:docMkLst>
        <pc:docMk/>
      </pc:docMkLst>
      <pc:sldChg chg="modSp">
        <pc:chgData name="SEBASTIAN MONTOYA VILLADA" userId="S::sebastianmontoya8118@correo.itm.edu.co::dffcc6c4-4ec2-40a3-ba2d-1adaa01cc26d" providerId="AD" clId="Web-{E1C08341-67C0-2BEC-58BE-C445E8C6CC8F}" dt="2025-02-21T14:03:41.473" v="2" actId="20577"/>
        <pc:sldMkLst>
          <pc:docMk/>
          <pc:sldMk cId="771191104" sldId="376"/>
        </pc:sldMkLst>
        <pc:spChg chg="mod">
          <ac:chgData name="SEBASTIAN MONTOYA VILLADA" userId="S::sebastianmontoya8118@correo.itm.edu.co::dffcc6c4-4ec2-40a3-ba2d-1adaa01cc26d" providerId="AD" clId="Web-{E1C08341-67C0-2BEC-58BE-C445E8C6CC8F}" dt="2025-02-21T14:03:41.473" v="2" actId="20577"/>
          <ac:spMkLst>
            <pc:docMk/>
            <pc:sldMk cId="771191104" sldId="376"/>
            <ac:spMk id="14" creationId="{C866E470-F7DF-BCB3-57EF-F44EF418ACC0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0791A9F6-F39A-42C0-75E0-6B6FB8EA49A0}"/>
    <pc:docChg chg="addSld">
      <pc:chgData name="SEBASTIAN MONTOYA VILLADA" userId="S::sebastianmontoya8118@correo.itm.edu.co::dffcc6c4-4ec2-40a3-ba2d-1adaa01cc26d" providerId="AD" clId="Web-{0791A9F6-F39A-42C0-75E0-6B6FB8EA49A0}" dt="2025-02-16T18:56:10.116" v="2"/>
      <pc:docMkLst>
        <pc:docMk/>
      </pc:docMkLst>
      <pc:sldChg chg="add">
        <pc:chgData name="SEBASTIAN MONTOYA VILLADA" userId="S::sebastianmontoya8118@correo.itm.edu.co::dffcc6c4-4ec2-40a3-ba2d-1adaa01cc26d" providerId="AD" clId="Web-{0791A9F6-F39A-42C0-75E0-6B6FB8EA49A0}" dt="2025-02-16T18:56:10.100" v="1"/>
        <pc:sldMkLst>
          <pc:docMk/>
          <pc:sldMk cId="1682749734" sldId="390"/>
        </pc:sldMkLst>
      </pc:sldChg>
      <pc:sldChg chg="add">
        <pc:chgData name="SEBASTIAN MONTOYA VILLADA" userId="S::sebastianmontoya8118@correo.itm.edu.co::dffcc6c4-4ec2-40a3-ba2d-1adaa01cc26d" providerId="AD" clId="Web-{0791A9F6-F39A-42C0-75E0-6B6FB8EA49A0}" dt="2025-02-16T18:56:10.084" v="0"/>
        <pc:sldMkLst>
          <pc:docMk/>
          <pc:sldMk cId="883493532" sldId="415"/>
        </pc:sldMkLst>
      </pc:sldChg>
      <pc:sldChg chg="add">
        <pc:chgData name="SEBASTIAN MONTOYA VILLADA" userId="S::sebastianmontoya8118@correo.itm.edu.co::dffcc6c4-4ec2-40a3-ba2d-1adaa01cc26d" providerId="AD" clId="Web-{0791A9F6-F39A-42C0-75E0-6B6FB8EA49A0}" dt="2025-02-16T18:56:10.116" v="2"/>
        <pc:sldMkLst>
          <pc:docMk/>
          <pc:sldMk cId="2097254035" sldId="416"/>
        </pc:sldMkLst>
      </pc:sldChg>
    </pc:docChg>
  </pc:docChgLst>
  <pc:docChgLst>
    <pc:chgData userId="dffcc6c4-4ec2-40a3-ba2d-1adaa01cc26d" providerId="ADAL" clId="{3668EF5E-8573-4CDE-9F54-55E3E4E85028}"/>
    <pc:docChg chg="undo redo custSel addSld modSld">
      <pc:chgData name="" userId="dffcc6c4-4ec2-40a3-ba2d-1adaa01cc26d" providerId="ADAL" clId="{3668EF5E-8573-4CDE-9F54-55E3E4E85028}" dt="2025-02-03T21:21:24.197" v="173" actId="1076"/>
      <pc:docMkLst>
        <pc:docMk/>
      </pc:docMkLst>
      <pc:sldChg chg="delSp modSp mod delAnim modAnim">
        <pc:chgData name="" userId="dffcc6c4-4ec2-40a3-ba2d-1adaa01cc26d" providerId="ADAL" clId="{3668EF5E-8573-4CDE-9F54-55E3E4E85028}" dt="2025-02-03T16:05:55.706" v="19" actId="20577"/>
        <pc:sldMkLst>
          <pc:docMk/>
          <pc:sldMk cId="1316426740" sldId="380"/>
        </pc:sldMkLst>
      </pc:sldChg>
      <pc:sldChg chg="addSp delSp modSp mod delAnim">
        <pc:chgData name="" userId="dffcc6c4-4ec2-40a3-ba2d-1adaa01cc26d" providerId="ADAL" clId="{3668EF5E-8573-4CDE-9F54-55E3E4E85028}" dt="2025-02-03T21:21:24.197" v="173" actId="1076"/>
        <pc:sldMkLst>
          <pc:docMk/>
          <pc:sldMk cId="30056615" sldId="382"/>
        </pc:sldMkLst>
      </pc:sldChg>
      <pc:sldChg chg="modSp">
        <pc:chgData name="" userId="dffcc6c4-4ec2-40a3-ba2d-1adaa01cc26d" providerId="ADAL" clId="{3668EF5E-8573-4CDE-9F54-55E3E4E85028}" dt="2025-02-03T16:06:28.844" v="22" actId="20577"/>
        <pc:sldMkLst>
          <pc:docMk/>
          <pc:sldMk cId="3948052957" sldId="391"/>
        </pc:sldMkLst>
      </pc:sldChg>
      <pc:sldChg chg="addSp modSp mod modAnim">
        <pc:chgData name="" userId="dffcc6c4-4ec2-40a3-ba2d-1adaa01cc26d" providerId="ADAL" clId="{3668EF5E-8573-4CDE-9F54-55E3E4E85028}" dt="2025-02-03T16:23:31.839" v="74" actId="14100"/>
        <pc:sldMkLst>
          <pc:docMk/>
          <pc:sldMk cId="3186547110" sldId="394"/>
        </pc:sldMkLst>
      </pc:sldChg>
      <pc:sldChg chg="delSp modSp add mod delAnim">
        <pc:chgData name="" userId="dffcc6c4-4ec2-40a3-ba2d-1adaa01cc26d" providerId="ADAL" clId="{3668EF5E-8573-4CDE-9F54-55E3E4E85028}" dt="2025-02-03T15:58:29.394" v="7"/>
        <pc:sldMkLst>
          <pc:docMk/>
          <pc:sldMk cId="2414021238" sldId="395"/>
        </pc:sldMkLst>
      </pc:sldChg>
      <pc:sldChg chg="addSp modSp add mod modAnim">
        <pc:chgData name="" userId="dffcc6c4-4ec2-40a3-ba2d-1adaa01cc26d" providerId="ADAL" clId="{3668EF5E-8573-4CDE-9F54-55E3E4E85028}" dt="2025-02-03T21:05:43.283" v="129" actId="1076"/>
        <pc:sldMkLst>
          <pc:docMk/>
          <pc:sldMk cId="3530286321" sldId="396"/>
        </pc:sldMkLst>
      </pc:sldChg>
      <pc:sldChg chg="addSp delSp modSp add mod modAnim">
        <pc:chgData name="" userId="dffcc6c4-4ec2-40a3-ba2d-1adaa01cc26d" providerId="ADAL" clId="{3668EF5E-8573-4CDE-9F54-55E3E4E85028}" dt="2025-02-03T20:39:56.878" v="99" actId="14100"/>
        <pc:sldMkLst>
          <pc:docMk/>
          <pc:sldMk cId="374000399" sldId="397"/>
        </pc:sldMkLst>
      </pc:sldChg>
      <pc:sldChg chg="addSp delSp modSp add mod">
        <pc:chgData name="" userId="dffcc6c4-4ec2-40a3-ba2d-1adaa01cc26d" providerId="ADAL" clId="{3668EF5E-8573-4CDE-9F54-55E3E4E85028}" dt="2025-02-03T20:51:46.680" v="115" actId="1076"/>
        <pc:sldMkLst>
          <pc:docMk/>
          <pc:sldMk cId="31451681" sldId="398"/>
        </pc:sldMkLst>
      </pc:sldChg>
      <pc:sldChg chg="add">
        <pc:chgData name="" userId="dffcc6c4-4ec2-40a3-ba2d-1adaa01cc26d" providerId="ADAL" clId="{3668EF5E-8573-4CDE-9F54-55E3E4E85028}" dt="2025-02-03T21:06:23.299" v="130" actId="2890"/>
        <pc:sldMkLst>
          <pc:docMk/>
          <pc:sldMk cId="3906853588" sldId="399"/>
        </pc:sldMkLst>
      </pc:sldChg>
      <pc:sldChg chg="add">
        <pc:chgData name="" userId="dffcc6c4-4ec2-40a3-ba2d-1adaa01cc26d" providerId="ADAL" clId="{3668EF5E-8573-4CDE-9F54-55E3E4E85028}" dt="2025-02-03T21:13:34.759" v="131" actId="2890"/>
        <pc:sldMkLst>
          <pc:docMk/>
          <pc:sldMk cId="2983642901" sldId="4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4E8F-7C55-D221-5997-04431D1E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9DA1A3-D10A-A529-D906-7EADC363A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5C5E00C-30AE-8858-0342-8A248F672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0F8DF4-10EA-8ED6-1845-52BF149DE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011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20/02/2026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45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64.png"/><Relationship Id="rId10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24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7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6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10.png"/><Relationship Id="rId5" Type="http://schemas.openxmlformats.org/officeDocument/2006/relationships/image" Target="../media/image132.png"/><Relationship Id="rId10" Type="http://schemas.openxmlformats.org/officeDocument/2006/relationships/image" Target="../media/image111.png"/><Relationship Id="rId4" Type="http://schemas.openxmlformats.org/officeDocument/2006/relationships/image" Target="../media/image64.png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6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590550" y="1201043"/>
            <a:ext cx="116014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Resumen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Reglas Simples</a:t>
            </a:r>
            <a:endParaRPr sz="2800" dirty="0"/>
          </a:p>
        </p:txBody>
      </p:sp>
      <p:sp>
        <p:nvSpPr>
          <p:cNvPr id="269" name="Google Shape;269;p21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9 / 27</a:t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590550" y="3937239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Ahora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dominamos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básico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pasemos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Predicados</a:t>
            </a: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Compuestos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D654211-CADE-E153-F573-C6BF4F47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03855"/>
            <a:ext cx="9588151" cy="1361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205038"/>
            <a:ext cx="53340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10 / 27</a:t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571500" y="1233487"/>
            <a:ext cx="6296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Leyes de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Morgan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Generalizadas</a:t>
            </a:r>
            <a:endParaRPr dirty="0"/>
          </a:p>
        </p:txBody>
      </p:sp>
      <p:sp>
        <p:nvSpPr>
          <p:cNvPr id="294" name="Google Shape;294;p22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571500" y="2205038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 el mundo real, las condiciones raramente son simples (como "x es blanco"). Usualmente son compuestas:</a:t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571500" y="3805238"/>
            <a:ext cx="533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Cuando un cuantificador afecta a una proposición compuesta, debemos combinar las reglas de cuantificadores con las reglas de De Morgan.</a:t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6581775" y="2405062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Estrategia</a:t>
            </a:r>
            <a:endParaRPr dirty="0"/>
          </a:p>
        </p:txBody>
      </p:sp>
      <p:sp>
        <p:nvSpPr>
          <p:cNvPr id="298" name="Google Shape;298;p22"/>
          <p:cNvSpPr/>
          <p:nvPr/>
        </p:nvSpPr>
        <p:spPr>
          <a:xfrm>
            <a:off x="6486525" y="2405062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6486525" y="2871787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negar :</a:t>
            </a:r>
            <a:endParaRPr/>
          </a:p>
        </p:txBody>
      </p:sp>
      <p:sp>
        <p:nvSpPr>
          <p:cNvPr id="300" name="Google Shape;300;p22"/>
          <p:cNvSpPr txBox="1"/>
          <p:nvPr/>
        </p:nvSpPr>
        <p:spPr>
          <a:xfrm>
            <a:off x="885825" y="2928938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952500" y="2928938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"x es estudiante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x trabaja"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85825" y="3328988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3" name="Google Shape;303;p22"/>
          <p:cNvSpPr txBox="1"/>
          <p:nvPr/>
        </p:nvSpPr>
        <p:spPr>
          <a:xfrm>
            <a:off x="952500" y="3328988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"x es mayor de edad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x tiene permiso"</a:t>
            </a:r>
            <a:endParaRPr/>
          </a:p>
        </p:txBody>
      </p:sp>
      <p:pic>
        <p:nvPicPr>
          <p:cNvPr id="304" name="Google Shape;304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7600" y="2928937"/>
            <a:ext cx="2213223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6715125" y="3374381"/>
            <a:ext cx="31374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dirty="0"/>
          </a:p>
        </p:txBody>
      </p:sp>
      <p:sp>
        <p:nvSpPr>
          <p:cNvPr id="306" name="Google Shape;306;p22"/>
          <p:cNvSpPr txBox="1"/>
          <p:nvPr/>
        </p:nvSpPr>
        <p:spPr>
          <a:xfrm>
            <a:off x="6867525" y="3309937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el cuantificador: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>
            <a:off x="6761249" y="3804121"/>
            <a:ext cx="31374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dirty="0"/>
          </a:p>
        </p:txBody>
      </p:sp>
      <p:sp>
        <p:nvSpPr>
          <p:cNvPr id="308" name="Google Shape;308;p22"/>
          <p:cNvSpPr txBox="1"/>
          <p:nvPr/>
        </p:nvSpPr>
        <p:spPr>
          <a:xfrm>
            <a:off x="6867525" y="3709987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el paréntesis: Aplicar De Morgan a .</a:t>
            </a:r>
            <a:endParaRPr/>
          </a:p>
        </p:txBody>
      </p:sp>
      <p:pic>
        <p:nvPicPr>
          <p:cNvPr id="309" name="Google Shape;30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3500" y="3433762"/>
            <a:ext cx="825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56975" y="3824287"/>
            <a:ext cx="9397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50" y="1952571"/>
            <a:ext cx="11049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5550" y="2695521"/>
            <a:ext cx="5334000" cy="225825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590550" y="1371546"/>
            <a:ext cx="11601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 1: Universal con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Conjunción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   )</a:t>
            </a:r>
            <a:endParaRPr dirty="0"/>
          </a:p>
        </p:txBody>
      </p:sp>
      <p:sp>
        <p:nvSpPr>
          <p:cNvPr id="320" name="Google Shape;320;p23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11 / 27</a:t>
            </a:r>
            <a:endParaRPr/>
          </a:p>
        </p:txBody>
      </p:sp>
      <p:pic>
        <p:nvPicPr>
          <p:cNvPr id="321" name="Google Shape;321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8739" y="1448132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2104971"/>
            <a:ext cx="10506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/>
        </p:nvSpPr>
        <p:spPr>
          <a:xfrm>
            <a:off x="685800" y="2600271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</a:t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590550" y="2600271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590550" y="3066996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afirmación original dice: "Todos cumplen DOS condiciones simultáneamente".</a:t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590550" y="3828996"/>
            <a:ext cx="53340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basta con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encontrar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alguien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     )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falle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primera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condición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falle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segunda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327" name="Google Shape;327;p23"/>
          <p:cNvSpPr txBox="1"/>
          <p:nvPr/>
        </p:nvSpPr>
        <p:spPr>
          <a:xfrm>
            <a:off x="6457950" y="3038421"/>
            <a:ext cx="5029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Afirmación: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"Para todo estudiante, aprobó Matemáticas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aprobó Física."</a:t>
            </a:r>
            <a:endParaRPr/>
          </a:p>
        </p:txBody>
      </p:sp>
      <p:sp>
        <p:nvSpPr>
          <p:cNvPr id="328" name="Google Shape;328;p23"/>
          <p:cNvSpPr txBox="1"/>
          <p:nvPr/>
        </p:nvSpPr>
        <p:spPr>
          <a:xfrm>
            <a:off x="6457950" y="3800421"/>
            <a:ext cx="5029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"Existe al menos un estudiante que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aprobó Matemáticas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aprobó Física."</a:t>
            </a:r>
            <a:endParaRPr/>
          </a:p>
        </p:txBody>
      </p:sp>
      <p:pic>
        <p:nvPicPr>
          <p:cNvPr id="329" name="Google Shape;329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10032" y="3943350"/>
            <a:ext cx="249733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50" y="1918841"/>
            <a:ext cx="11049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5550" y="2661791"/>
            <a:ext cx="5334000" cy="18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590550" y="1319659"/>
            <a:ext cx="116014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 2: Existencial con Disyunción ( )</a:t>
            </a:r>
            <a:endParaRPr/>
          </a:p>
        </p:txBody>
      </p:sp>
      <p:sp>
        <p:nvSpPr>
          <p:cNvPr id="339" name="Google Shape;339;p24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12 / 27</a:t>
            </a:r>
            <a:endParaRPr/>
          </a:p>
        </p:txBody>
      </p:sp>
      <p:pic>
        <p:nvPicPr>
          <p:cNvPr id="340" name="Google Shape;340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3400" y="1405384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2071241"/>
            <a:ext cx="10506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685800" y="2566541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590550" y="2566541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590550" y="3033266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afirmación original dice: "Existe alguien que cumple la condición P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condición Q".</a:t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590550" y="3795266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negación dice: "Es falso que exista tal persona". Por lo tanto,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deben fallar en P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fallar en Q.</a:t>
            </a: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6457950" y="3004691"/>
            <a:ext cx="5029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Afirmación: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"Existe alguien que estudia Inglés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Francés."</a:t>
            </a:r>
            <a:endParaRPr/>
          </a:p>
        </p:txBody>
      </p:sp>
      <p:sp>
        <p:nvSpPr>
          <p:cNvPr id="347" name="Google Shape;347;p24"/>
          <p:cNvSpPr txBox="1"/>
          <p:nvPr/>
        </p:nvSpPr>
        <p:spPr>
          <a:xfrm>
            <a:off x="6457950" y="3480941"/>
            <a:ext cx="5029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"Para toda persona,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estudia Inglés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estudia Francés."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571499" y="994200"/>
            <a:ext cx="116014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Resumen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Generalizada</a:t>
            </a:r>
            <a:endParaRPr sz="2800" dirty="0"/>
          </a:p>
        </p:txBody>
      </p:sp>
      <p:sp>
        <p:nvSpPr>
          <p:cNvPr id="355" name="Google Shape;355;p25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13 / 27</a:t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571500" y="1723436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tabla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resume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aplicar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 las cuatro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estructuras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principales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compuestos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358" name="Google Shape;358;p25"/>
          <p:cNvSpPr/>
          <p:nvPr/>
        </p:nvSpPr>
        <p:spPr>
          <a:xfrm>
            <a:off x="571499" y="3215787"/>
            <a:ext cx="291331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3484809" y="3215787"/>
            <a:ext cx="4058542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7543352" y="3215787"/>
            <a:ext cx="407714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571499" y="3692037"/>
            <a:ext cx="291331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3484809" y="3692037"/>
            <a:ext cx="4058542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7543352" y="3692037"/>
            <a:ext cx="407714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5"/>
          <p:cNvSpPr/>
          <p:nvPr/>
        </p:nvSpPr>
        <p:spPr>
          <a:xfrm>
            <a:off x="571499" y="4168287"/>
            <a:ext cx="291331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3484809" y="4168287"/>
            <a:ext cx="4058542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7543352" y="4168287"/>
            <a:ext cx="407714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571499" y="4644537"/>
            <a:ext cx="291331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3484809" y="4644537"/>
            <a:ext cx="4058542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7543352" y="4644537"/>
            <a:ext cx="407714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1132" y="2902996"/>
            <a:ext cx="12824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4861" y="2906225"/>
            <a:ext cx="179829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1132" y="3379246"/>
            <a:ext cx="12824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4861" y="3382475"/>
            <a:ext cx="179829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32" y="3855496"/>
            <a:ext cx="12824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14861" y="3858725"/>
            <a:ext cx="179829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61132" y="4331746"/>
            <a:ext cx="12824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14861" y="4334975"/>
            <a:ext cx="1798290" cy="20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AB1B576-398C-D82C-7E1D-5AB874F1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72015"/>
              </p:ext>
            </p:extLst>
          </p:nvPr>
        </p:nvGraphicFramePr>
        <p:xfrm>
          <a:off x="571499" y="2318897"/>
          <a:ext cx="10447482" cy="232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2494">
                  <a:extLst>
                    <a:ext uri="{9D8B030D-6E8A-4147-A177-3AD203B41FA5}">
                      <a16:colId xmlns:a16="http://schemas.microsoft.com/office/drawing/2014/main" val="147044853"/>
                    </a:ext>
                  </a:extLst>
                </a:gridCol>
                <a:gridCol w="3482494">
                  <a:extLst>
                    <a:ext uri="{9D8B030D-6E8A-4147-A177-3AD203B41FA5}">
                      <a16:colId xmlns:a16="http://schemas.microsoft.com/office/drawing/2014/main" val="3218635299"/>
                    </a:ext>
                  </a:extLst>
                </a:gridCol>
                <a:gridCol w="3482494">
                  <a:extLst>
                    <a:ext uri="{9D8B030D-6E8A-4147-A177-3AD203B41FA5}">
                      <a16:colId xmlns:a16="http://schemas.microsoft.com/office/drawing/2014/main" val="2584306897"/>
                    </a:ext>
                  </a:extLst>
                </a:gridCol>
              </a:tblGrid>
              <a:tr h="4651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Conector </a:t>
                      </a:r>
                      <a:r>
                        <a:rPr lang="es-ES" dirty="0" err="1"/>
                        <a:t>logico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Negación </a:t>
                      </a:r>
                      <a:r>
                        <a:rPr lang="es-ES" dirty="0" err="1"/>
                        <a:t>simbolica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Conector resultante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347180"/>
                  </a:ext>
                </a:extLst>
              </a:tr>
              <a:tr h="46512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Disyunción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387663"/>
                  </a:ext>
                </a:extLst>
              </a:tr>
              <a:tr h="46512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Conjunción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90999"/>
                  </a:ext>
                </a:extLst>
              </a:tr>
              <a:tr h="46512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Disyunción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23669"/>
                  </a:ext>
                </a:extLst>
              </a:tr>
              <a:tr h="465128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Conuunción</a:t>
                      </a:r>
                      <a:endParaRPr lang="es-C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6918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0391" y="1681884"/>
            <a:ext cx="5334000" cy="38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2181225"/>
            <a:ext cx="5334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0416" y="2186709"/>
            <a:ext cx="49339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5691" y="3644034"/>
            <a:ext cx="43910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16 / 27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571500" y="971550"/>
            <a:ext cx="6372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Negación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Condicional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Universal</a:t>
            </a:r>
            <a:endParaRPr dirty="0"/>
          </a:p>
        </p:txBody>
      </p:sp>
      <p:sp>
        <p:nvSpPr>
          <p:cNvPr id="112" name="Google Shape;112;p14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571500" y="1466850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Una estructura muy común en matemáticas y lenguaje natural es: </a:t>
            </a: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todo x, si cumple P, entonces cumple Q"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66750" y="2828925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¿Cómo se niega?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571500" y="282892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571500" y="3295650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Recordemos la equivalencia lógica del condicional: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571500" y="4057650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Por lo tanto, la negación del condicional es: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655666" y="1767609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Derivación Paso a Paso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6560416" y="1767609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6560416" y="4348884"/>
            <a:ext cx="49339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"Existe al menos un elemento que cumple la condición P pero </a:t>
            </a: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cumple la consecuencia Q". (El contraejemplo).</a:t>
            </a:r>
            <a:endParaRPr/>
          </a:p>
        </p:txBody>
      </p:sp>
      <p:pic>
        <p:nvPicPr>
          <p:cNvPr id="121" name="Google Shape;121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6775" y="2333625"/>
            <a:ext cx="4791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3657600"/>
            <a:ext cx="1642169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4410075"/>
            <a:ext cx="227245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900" y="496252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/>
        </p:nvSpPr>
        <p:spPr>
          <a:xfrm>
            <a:off x="1009650" y="4924425"/>
            <a:ext cx="4743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Error Común:</a:t>
            </a:r>
            <a:r>
              <a:rPr lang="en-US" sz="1350" b="0" i="0" u="none" strike="noStrike" cap="none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La negación de "Si P entonces Q" </a:t>
            </a:r>
            <a:r>
              <a:rPr lang="en-US" sz="135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NO ES</a:t>
            </a:r>
            <a:r>
              <a:rPr lang="en-US" sz="1350" b="0" i="0" u="none" strike="noStrike" cap="none">
                <a:solidFill>
                  <a:srgbClr val="92400E"/>
                </a:solidFill>
                <a:latin typeface="Roboto"/>
                <a:ea typeface="Roboto"/>
                <a:cs typeface="Roboto"/>
                <a:sym typeface="Roboto"/>
              </a:rPr>
              <a:t> "Si P entonces No Q". Es una conjunción ("P y No Q").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6855691" y="2386734"/>
            <a:ext cx="43910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1.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7274791" y="2701059"/>
            <a:ext cx="39719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Cambio de cuantificador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6855691" y="3015384"/>
            <a:ext cx="43910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2.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7274791" y="3329709"/>
            <a:ext cx="39719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Negación del condicional</a:t>
            </a:r>
            <a:endParaRPr/>
          </a:p>
        </p:txBody>
      </p:sp>
      <p:pic>
        <p:nvPicPr>
          <p:cNvPr id="130" name="Google Shape;130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84439" y="2396259"/>
            <a:ext cx="2509242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98566" y="2724871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84439" y="3024909"/>
            <a:ext cx="288161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98566" y="3353521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32064" y="3701184"/>
            <a:ext cx="2471142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675" y="1414462"/>
            <a:ext cx="52101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414462"/>
            <a:ext cx="52101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" y="2547937"/>
            <a:ext cx="48291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7000" y="2547937"/>
            <a:ext cx="48291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952625" y="919162"/>
            <a:ext cx="8039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: "Todos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los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estudian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aprueban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666750" y="3462337"/>
            <a:ext cx="115014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Análisis</a:t>
            </a: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del 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Significado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571500" y="3462337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71500" y="3860006"/>
            <a:ext cx="11049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demostrar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frase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profesor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estudia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gana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 es falsa, no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necesitas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nadie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gane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 Solo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necesitas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encontrar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50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un solo </a:t>
            </a:r>
            <a:r>
              <a:rPr lang="en-US" sz="1500" b="1" i="0" u="none" strike="noStrike" cap="none" dirty="0" err="1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estudiante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contraejemplo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haya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estudiado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mucho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y,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aun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así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haya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perdido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 Ese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caso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individual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destruye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regla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universal.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638175" y="1604962"/>
            <a:ext cx="16383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Afirmación Original (A):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638175" y="1881187"/>
            <a:ext cx="48291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toda persona, si estudia, entonces aprueba el examen."</a:t>
            </a:r>
            <a:endParaRPr/>
          </a:p>
        </p:txBody>
      </p:sp>
      <p:pic>
        <p:nvPicPr>
          <p:cNvPr id="154" name="Google Shape;15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8350" y="2228849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6477000" y="1604962"/>
            <a:ext cx="170641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20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 (             ):</a:t>
            </a:r>
            <a:endParaRPr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6477000" y="1881187"/>
            <a:ext cx="48291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persona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estudió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1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Y NO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aprobó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examen."</a:t>
            </a:r>
            <a:endParaRPr dirty="0"/>
          </a:p>
        </p:txBody>
      </p:sp>
      <p:pic>
        <p:nvPicPr>
          <p:cNvPr id="157" name="Google Shape;157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450" y="2700337"/>
            <a:ext cx="4286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58050" y="1614487"/>
            <a:ext cx="38606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72275" y="2700337"/>
            <a:ext cx="4286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1E3CCA-62DC-63AD-2D1B-1D06192B4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99" y="5067248"/>
            <a:ext cx="11042389" cy="9049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276350"/>
            <a:ext cx="53340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790950"/>
            <a:ext cx="5334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6525" y="2847975"/>
            <a:ext cx="49339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18 / 27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3962400" y="695325"/>
            <a:ext cx="464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Cuantificadores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Anidados</a:t>
            </a:r>
            <a:endParaRPr dirty="0"/>
          </a:p>
        </p:txBody>
      </p:sp>
      <p:sp>
        <p:nvSpPr>
          <p:cNvPr id="172" name="Google Shape;172;p16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666750" y="1276350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Definición</a:t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571500" y="12763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571500" y="1743075"/>
            <a:ext cx="533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Ocurren cuando un cuantificador está dentro del alcance de otro. Son fundamentales para expresar conceptos matemáticos como límites, continuidad o relaciones sociales complejas.</a:t>
            </a:r>
            <a:endParaRPr/>
          </a:p>
        </p:txBody>
      </p:sp>
      <p:sp>
        <p:nvSpPr>
          <p:cNvPr id="176" name="Google Shape;176;p16"/>
          <p:cNvSpPr txBox="1"/>
          <p:nvPr/>
        </p:nvSpPr>
        <p:spPr>
          <a:xfrm>
            <a:off x="571500" y="3076575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Se leen de izquierda a derecha. El orden de las variables importa inmensamente.</a:t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571500" y="4486275"/>
            <a:ext cx="533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todo x, existe un y tal que..."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6581775" y="1476375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Clásico: Aritmética</a:t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6486525" y="147637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6486525" y="1943100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Dominio: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Números Reales ( )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6486525" y="2419350"/>
            <a:ext cx="4933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50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               (Inverso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aditivo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</p:txBody>
      </p:sp>
      <p:sp>
        <p:nvSpPr>
          <p:cNvPr id="182" name="Google Shape;182;p16"/>
          <p:cNvSpPr txBox="1"/>
          <p:nvPr/>
        </p:nvSpPr>
        <p:spPr>
          <a:xfrm>
            <a:off x="6486525" y="3524250"/>
            <a:ext cx="493395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,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tal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su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suma</a:t>
            </a:r>
            <a:r>
              <a:rPr lang="en-US" sz="135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cero".</a:t>
            </a:r>
            <a:endParaRPr dirty="0"/>
          </a:p>
        </p:txBody>
      </p:sp>
      <p:sp>
        <p:nvSpPr>
          <p:cNvPr id="183" name="Google Shape;183;p16"/>
          <p:cNvSpPr txBox="1"/>
          <p:nvPr/>
        </p:nvSpPr>
        <p:spPr>
          <a:xfrm>
            <a:off x="6486525" y="4229100"/>
            <a:ext cx="4933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0B981"/>
                </a:solidFill>
                <a:latin typeface="Roboto"/>
                <a:ea typeface="Roboto"/>
                <a:cs typeface="Roboto"/>
                <a:sym typeface="Roboto"/>
              </a:rPr>
              <a:t>VERDADERO: Si             , </a:t>
            </a:r>
            <a:r>
              <a:rPr lang="en-US" sz="1500" b="1" i="0" u="none" strike="noStrike" cap="none" dirty="0" err="1">
                <a:solidFill>
                  <a:srgbClr val="10B981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500" b="1" i="0" u="none" strike="noStrike" cap="none" dirty="0">
                <a:solidFill>
                  <a:srgbClr val="10B981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 dirty="0"/>
          </a:p>
        </p:txBody>
      </p:sp>
      <p:pic>
        <p:nvPicPr>
          <p:cNvPr id="184" name="Google Shape;18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3943350"/>
            <a:ext cx="4791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48725" y="1990725"/>
            <a:ext cx="152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3376" y="2543175"/>
            <a:ext cx="80664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1775" y="3009900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82841" y="3648075"/>
            <a:ext cx="93017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01658" y="3619500"/>
            <a:ext cx="93017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82841" y="4354687"/>
            <a:ext cx="45571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239547" y="4335811"/>
            <a:ext cx="64189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52650"/>
            <a:ext cx="5381625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152650"/>
            <a:ext cx="5381625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525" y="4914900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6025" y="4914900"/>
            <a:ext cx="1597074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1525" y="5400675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6025" y="5400675"/>
            <a:ext cx="1597074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525" y="5886450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6025" y="5886450"/>
            <a:ext cx="1597074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8900" y="4629150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3400" y="4629150"/>
            <a:ext cx="1597074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38900" y="5114925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3400" y="5114925"/>
            <a:ext cx="1597074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8900" y="5600700"/>
            <a:ext cx="159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3400" y="5600700"/>
            <a:ext cx="1597074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19 / 27</a:t>
            </a:r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14" name="Google Shape;214;p17"/>
          <p:cNvSpPr txBox="1"/>
          <p:nvPr/>
        </p:nvSpPr>
        <p:spPr>
          <a:xfrm>
            <a:off x="571500" y="1466850"/>
            <a:ext cx="110490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cuantificadores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cambia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radicalmente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significado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lógico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proposición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Veamos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diferencia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con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              : "x ama a y".</a:t>
            </a:r>
            <a:endParaRPr dirty="0"/>
          </a:p>
        </p:txBody>
      </p:sp>
      <p:pic>
        <p:nvPicPr>
          <p:cNvPr id="217" name="Google Shape;217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595" y="1914525"/>
            <a:ext cx="84385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/>
        </p:nvSpPr>
        <p:spPr>
          <a:xfrm>
            <a:off x="866775" y="239077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Caso 1:</a:t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>
            <a:off x="771525" y="239077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771525" y="2857500"/>
            <a:ext cx="4981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Lectura: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"Para toda persona x, existe alguien y a quien x ama."</a:t>
            </a:r>
            <a:endParaRPr/>
          </a:p>
        </p:txBody>
      </p:sp>
      <p:sp>
        <p:nvSpPr>
          <p:cNvPr id="221" name="Google Shape;221;p17"/>
          <p:cNvSpPr txBox="1"/>
          <p:nvPr/>
        </p:nvSpPr>
        <p:spPr>
          <a:xfrm>
            <a:off x="771525" y="3619500"/>
            <a:ext cx="4981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Todos aman a alguien (aunque sean personas distintas). Juan ama a Ana, Pedro ama a Sofía, etc.</a:t>
            </a:r>
            <a:endParaRPr/>
          </a:p>
        </p:txBody>
      </p:sp>
      <p:sp>
        <p:nvSpPr>
          <p:cNvPr id="222" name="Google Shape;222;p17"/>
          <p:cNvSpPr txBox="1"/>
          <p:nvPr/>
        </p:nvSpPr>
        <p:spPr>
          <a:xfrm>
            <a:off x="6534150" y="2390775"/>
            <a:ext cx="5130641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Caso 2:</a:t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438900" y="239077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6438900" y="2857500"/>
            <a:ext cx="4981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Lectura: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"Existe una persona y, tal que todos los x aman a ese y."</a:t>
            </a:r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6438900" y="3619500"/>
            <a:ext cx="4981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Hay una persona específica que es amada por todos (un ídolo universal).</a:t>
            </a:r>
            <a:endParaRPr/>
          </a:p>
        </p:txBody>
      </p:sp>
      <p:pic>
        <p:nvPicPr>
          <p:cNvPr id="226" name="Google Shape;226;p17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43075" y="2457450"/>
            <a:ext cx="1698128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/>
          <p:nvPr/>
        </p:nvSpPr>
        <p:spPr>
          <a:xfrm>
            <a:off x="771525" y="4619625"/>
            <a:ext cx="1596925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771525" y="4619625"/>
            <a:ext cx="159692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2463700" y="4619625"/>
            <a:ext cx="1597074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2463700" y="4619625"/>
            <a:ext cx="1597074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Ama a (Y)</a:t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4156025" y="4619625"/>
            <a:ext cx="1597074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56025" y="4619625"/>
            <a:ext cx="1597074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¿Válido?</a:t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2463700" y="4914900"/>
            <a:ext cx="1597074" cy="39052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2463700" y="4914900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P2</a:t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2463700" y="5400675"/>
            <a:ext cx="1597074" cy="39052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2463700" y="5400675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P3</a:t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2463700" y="5886450"/>
            <a:ext cx="1597074" cy="39052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2463700" y="5886450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P1</a:t>
            </a:r>
            <a:endParaRPr/>
          </a:p>
        </p:txBody>
      </p:sp>
      <p:pic>
        <p:nvPicPr>
          <p:cNvPr id="239" name="Google Shape;239;p17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58075" y="2457450"/>
            <a:ext cx="1698128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7"/>
          <p:cNvSpPr/>
          <p:nvPr/>
        </p:nvSpPr>
        <p:spPr>
          <a:xfrm>
            <a:off x="6438900" y="4333875"/>
            <a:ext cx="1596925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6438900" y="4333875"/>
            <a:ext cx="159692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8131075" y="4333875"/>
            <a:ext cx="1597074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8131075" y="4333875"/>
            <a:ext cx="1597074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Ama a (Y)</a:t>
            </a:r>
            <a:endParaRPr/>
          </a:p>
        </p:txBody>
      </p:sp>
      <p:sp>
        <p:nvSpPr>
          <p:cNvPr id="244" name="Google Shape;244;p17"/>
          <p:cNvSpPr/>
          <p:nvPr/>
        </p:nvSpPr>
        <p:spPr>
          <a:xfrm>
            <a:off x="9823400" y="4333875"/>
            <a:ext cx="1597074" cy="2000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9823400" y="4333875"/>
            <a:ext cx="1597074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¿Válido?</a:t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8131075" y="4629150"/>
            <a:ext cx="1597074" cy="39052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8131075" y="4629150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P5</a:t>
            </a: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8131075" y="5114925"/>
            <a:ext cx="1597074" cy="39052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8131075" y="5114925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P5</a:t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131075" y="5600700"/>
            <a:ext cx="1597074" cy="39052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8131075" y="5600700"/>
            <a:ext cx="159707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6950"/>
            <a:ext cx="11049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038600"/>
            <a:ext cx="110490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20 / 27</a:t>
            </a:r>
            <a:endParaRPr/>
          </a:p>
        </p:txBody>
      </p:sp>
      <p:sp>
        <p:nvSpPr>
          <p:cNvPr id="261" name="Google Shape;261;p18"/>
          <p:cNvSpPr txBox="1"/>
          <p:nvPr/>
        </p:nvSpPr>
        <p:spPr>
          <a:xfrm>
            <a:off x="1898216" y="1128713"/>
            <a:ext cx="8443191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Cuantificadores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Matemático</a:t>
            </a:r>
            <a:endParaRPr dirty="0"/>
          </a:p>
        </p:txBody>
      </p:sp>
      <p:sp>
        <p:nvSpPr>
          <p:cNvPr id="262" name="Google Shape;262;p18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63" name="Google Shape;263;p18"/>
          <p:cNvSpPr txBox="1"/>
          <p:nvPr/>
        </p:nvSpPr>
        <p:spPr>
          <a:xfrm>
            <a:off x="571500" y="1762125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vital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definiciones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matemáticas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 El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ejemplo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famoso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definición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límite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continuidad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264" name="Google Shape;264;p18"/>
          <p:cNvSpPr txBox="1"/>
          <p:nvPr/>
        </p:nvSpPr>
        <p:spPr>
          <a:xfrm>
            <a:off x="571500" y="310515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todo número real, existe uno mayor."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(Verdadero: el conjunto es infinito).</a:t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571500" y="3695700"/>
            <a:ext cx="11049000" cy="9525"/>
          </a:xfrm>
          <a:prstGeom prst="rect">
            <a:avLst/>
          </a:prstGeom>
          <a:noFill/>
          <a:ln w="9525" cap="flat" cmpd="sng">
            <a:solidFill>
              <a:srgbClr val="CBD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571500" y="487680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real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mayor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números</a:t>
            </a:r>
            <a:r>
              <a:rPr lang="en-US" sz="15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reales."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(Falso: No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grande).</a:t>
            </a:r>
            <a:endParaRPr dirty="0"/>
          </a:p>
        </p:txBody>
      </p:sp>
      <p:pic>
        <p:nvPicPr>
          <p:cNvPr id="267" name="Google Shape;26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419350"/>
            <a:ext cx="10506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4191000"/>
            <a:ext cx="1050607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5" y="1799927"/>
            <a:ext cx="110490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71500" y="6319539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Sebastian Montoya Villada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 / 27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9150" y="2095202"/>
            <a:ext cx="104584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Contenido de esta sección: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323975" y="250477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390650" y="2504777"/>
            <a:ext cx="988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Repaso: Negación Proposicional (De Morgan)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1323975" y="290482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390650" y="2904827"/>
            <a:ext cx="988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Cuantificadores Simples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1323975" y="330487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390650" y="3304877"/>
            <a:ext cx="988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Leyes de De Morgan Generalizadas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323975" y="370492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1390650" y="3704927"/>
            <a:ext cx="988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Introducción a Predicados Compuestos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276350"/>
            <a:ext cx="533400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6525" y="1895475"/>
            <a:ext cx="49339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6525" y="3143250"/>
            <a:ext cx="4933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9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21 / 27</a:t>
            </a:r>
            <a:endParaRPr/>
          </a:p>
        </p:txBody>
      </p:sp>
      <p:sp>
        <p:nvSpPr>
          <p:cNvPr id="283" name="Google Shape;283;p19"/>
          <p:cNvSpPr txBox="1"/>
          <p:nvPr/>
        </p:nvSpPr>
        <p:spPr>
          <a:xfrm>
            <a:off x="264319" y="1166813"/>
            <a:ext cx="5791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Regla General para Negar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Anidados</a:t>
            </a:r>
            <a:endParaRPr dirty="0"/>
          </a:p>
        </p:txBody>
      </p:sp>
      <p:sp>
        <p:nvSpPr>
          <p:cNvPr id="284" name="Google Shape;284;p19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85" name="Google Shape;285;p19"/>
          <p:cNvSpPr txBox="1"/>
          <p:nvPr/>
        </p:nvSpPr>
        <p:spPr>
          <a:xfrm>
            <a:off x="451023" y="2283560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Proceso</a:t>
            </a: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Algoritmo</a:t>
            </a: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dirty="0"/>
          </a:p>
        </p:txBody>
      </p:sp>
      <p:sp>
        <p:nvSpPr>
          <p:cNvPr id="286" name="Google Shape;286;p19"/>
          <p:cNvSpPr/>
          <p:nvPr/>
        </p:nvSpPr>
        <p:spPr>
          <a:xfrm>
            <a:off x="319485" y="228442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390525" y="2574361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negar una expresión con múltiples cuantificadores, aplicamos De Morgan sucesivamente de izquierda a derecha.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6581775" y="1476375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Visualización</a:t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6486525" y="1476375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6753225" y="2721841"/>
            <a:ext cx="47434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F59E0B"/>
                </a:solidFill>
                <a:latin typeface="Roboto"/>
                <a:ea typeface="Roboto"/>
                <a:cs typeface="Roboto"/>
                <a:sym typeface="Roboto"/>
              </a:rPr>
              <a:t>Aplica</a:t>
            </a:r>
            <a:r>
              <a:rPr lang="en-US" sz="1800" b="0" i="0" u="none" strike="noStrike" cap="none" dirty="0">
                <a:solidFill>
                  <a:srgbClr val="F59E0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0" i="0" u="none" strike="noStrike" cap="none" dirty="0" err="1">
                <a:solidFill>
                  <a:srgbClr val="F59E0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endParaRPr dirty="0"/>
          </a:p>
        </p:txBody>
      </p:sp>
      <p:sp>
        <p:nvSpPr>
          <p:cNvPr id="291" name="Google Shape;291;p19"/>
          <p:cNvSpPr txBox="1"/>
          <p:nvPr/>
        </p:nvSpPr>
        <p:spPr>
          <a:xfrm>
            <a:off x="6486525" y="3990975"/>
            <a:ext cx="4933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Observa cómo la negación "viaja" a través de los cuantificadores, invirtiéndolos, hasta golpear al predicado.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609600" y="3363295"/>
            <a:ext cx="2820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dirty="0"/>
          </a:p>
        </p:txBody>
      </p:sp>
      <p:sp>
        <p:nvSpPr>
          <p:cNvPr id="293" name="Google Shape;293;p19"/>
          <p:cNvSpPr txBox="1"/>
          <p:nvPr/>
        </p:nvSpPr>
        <p:spPr>
          <a:xfrm>
            <a:off x="771525" y="3298261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Intercambiar cada cuantificador: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609600" y="4553329"/>
            <a:ext cx="2820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dirty="0"/>
          </a:p>
        </p:txBody>
      </p:sp>
      <p:sp>
        <p:nvSpPr>
          <p:cNvPr id="295" name="Google Shape;295;p19"/>
          <p:cNvSpPr txBox="1"/>
          <p:nvPr/>
        </p:nvSpPr>
        <p:spPr>
          <a:xfrm>
            <a:off x="771525" y="4498411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</a:t>
            </a:r>
            <a:r>
              <a:rPr lang="en-US" sz="1500" b="1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1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500" b="1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final .</a:t>
            </a:r>
            <a:endParaRPr dirty="0"/>
          </a:p>
        </p:txBody>
      </p:sp>
      <p:pic>
        <p:nvPicPr>
          <p:cNvPr id="296" name="Google Shape;296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1800" y="2238375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5762" y="2743200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1800" y="3486150"/>
            <a:ext cx="4391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 txBox="1"/>
          <p:nvPr/>
        </p:nvSpPr>
        <p:spPr>
          <a:xfrm>
            <a:off x="1038225" y="369831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○</a:t>
            </a:r>
            <a:endParaRPr/>
          </a:p>
        </p:txBody>
      </p:sp>
      <p:sp>
        <p:nvSpPr>
          <p:cNvPr id="300" name="Google Shape;300;p19"/>
          <p:cNvSpPr txBox="1"/>
          <p:nvPr/>
        </p:nvSpPr>
        <p:spPr>
          <a:xfrm>
            <a:off x="1343025" y="3634234"/>
            <a:ext cx="4572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convierte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endParaRPr dirty="0"/>
          </a:p>
        </p:txBody>
      </p:sp>
      <p:sp>
        <p:nvSpPr>
          <p:cNvPr id="301" name="Google Shape;301;p19"/>
          <p:cNvSpPr txBox="1"/>
          <p:nvPr/>
        </p:nvSpPr>
        <p:spPr>
          <a:xfrm>
            <a:off x="1038225" y="409836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○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1304925" y="4031686"/>
            <a:ext cx="4572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convierte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endParaRPr dirty="0"/>
          </a:p>
        </p:txBody>
      </p:sp>
      <p:pic>
        <p:nvPicPr>
          <p:cNvPr id="303" name="Google Shape;303;p1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01367" y="4612711"/>
            <a:ext cx="85531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2525" y="3755461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92908" y="3755461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52525" y="4155511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92908" y="4155511"/>
            <a:ext cx="249733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3287925"/>
            <a:ext cx="5334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3295650"/>
            <a:ext cx="5334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5043487"/>
            <a:ext cx="53340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500" y="5067300"/>
            <a:ext cx="53340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1525" y="3838575"/>
            <a:ext cx="4933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6525" y="3838575"/>
            <a:ext cx="4933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525" y="5610225"/>
            <a:ext cx="49339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22 / 27</a:t>
            </a:r>
            <a:endParaRPr/>
          </a:p>
        </p:txBody>
      </p:sp>
      <p:sp>
        <p:nvSpPr>
          <p:cNvPr id="322" name="Google Shape;322;p20"/>
          <p:cNvSpPr txBox="1"/>
          <p:nvPr/>
        </p:nvSpPr>
        <p:spPr>
          <a:xfrm>
            <a:off x="3333749" y="957263"/>
            <a:ext cx="6305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Derivación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1: Universal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Existencial</a:t>
            </a:r>
            <a:endParaRPr dirty="0"/>
          </a:p>
        </p:txBody>
      </p:sp>
      <p:sp>
        <p:nvSpPr>
          <p:cNvPr id="323" name="Google Shape;323;p20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324" name="Google Shape;324;p20"/>
          <p:cNvSpPr txBox="1"/>
          <p:nvPr/>
        </p:nvSpPr>
        <p:spPr>
          <a:xfrm>
            <a:off x="666750" y="1276350"/>
            <a:ext cx="115014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Enunciado:</a:t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>
            <a:off x="571500" y="12763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571500" y="188595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cada ciudad, existe al menos un parque limpio."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571500" y="247650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Formalización:</a:t>
            </a:r>
            <a:endParaRPr/>
          </a:p>
        </p:txBody>
      </p:sp>
      <p:sp>
        <p:nvSpPr>
          <p:cNvPr id="328" name="Google Shape;328;p20"/>
          <p:cNvSpPr txBox="1"/>
          <p:nvPr/>
        </p:nvSpPr>
        <p:spPr>
          <a:xfrm>
            <a:off x="666750" y="2876550"/>
            <a:ext cx="115014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Negación Paso a Paso:</a:t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571500" y="28765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66900" y="2533650"/>
            <a:ext cx="4424213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771525" y="3495676"/>
            <a:ext cx="6970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Paso 1:</a:t>
            </a:r>
            <a:endParaRPr dirty="0"/>
          </a:p>
        </p:txBody>
      </p:sp>
      <p:sp>
        <p:nvSpPr>
          <p:cNvPr id="333" name="Google Shape;333;p20"/>
          <p:cNvSpPr txBox="1"/>
          <p:nvPr/>
        </p:nvSpPr>
        <p:spPr>
          <a:xfrm>
            <a:off x="6486524" y="3495676"/>
            <a:ext cx="62547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Paso 2:</a:t>
            </a:r>
            <a:endParaRPr dirty="0"/>
          </a:p>
        </p:txBody>
      </p:sp>
      <p:pic>
        <p:nvPicPr>
          <p:cNvPr id="334" name="Google Shape;334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24975" y="3505200"/>
            <a:ext cx="825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771524" y="5267326"/>
            <a:ext cx="69705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Paso 3:</a:t>
            </a:r>
            <a:endParaRPr dirty="0"/>
          </a:p>
        </p:txBody>
      </p:sp>
      <p:pic>
        <p:nvPicPr>
          <p:cNvPr id="336" name="Google Shape;336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71900" y="5276850"/>
            <a:ext cx="825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6486525" y="5267325"/>
            <a:ext cx="132397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Traducción Final:</a:t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486525" y="5657850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"Existe al menos una ciudad donde </a:t>
            </a:r>
            <a:r>
              <a:rPr lang="en-US" sz="1500" b="1" i="1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los parques </a:t>
            </a:r>
            <a:r>
              <a:rPr lang="en-US" sz="1500" b="1" i="1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están limpios (están sucios)."</a:t>
            </a:r>
            <a:endParaRPr/>
          </a:p>
        </p:txBody>
      </p:sp>
      <p:pic>
        <p:nvPicPr>
          <p:cNvPr id="339" name="Google Shape;339;p2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66800" y="3990975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81800" y="3990975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66800" y="5762625"/>
            <a:ext cx="43910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438525"/>
            <a:ext cx="110490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500" y="5367338"/>
            <a:ext cx="11049000" cy="1147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1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23 / 27</a:t>
            </a:r>
            <a:endParaRPr/>
          </a:p>
        </p:txBody>
      </p:sp>
      <p:sp>
        <p:nvSpPr>
          <p:cNvPr id="351" name="Google Shape;351;p21"/>
          <p:cNvSpPr txBox="1"/>
          <p:nvPr/>
        </p:nvSpPr>
        <p:spPr>
          <a:xfrm>
            <a:off x="3351646" y="743383"/>
            <a:ext cx="6372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Derivación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Existencial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Universal</a:t>
            </a:r>
            <a:endParaRPr dirty="0"/>
          </a:p>
        </p:txBody>
      </p:sp>
      <p:sp>
        <p:nvSpPr>
          <p:cNvPr id="352" name="Google Shape;352;p21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353" name="Google Shape;353;p21"/>
          <p:cNvSpPr txBox="1"/>
          <p:nvPr/>
        </p:nvSpPr>
        <p:spPr>
          <a:xfrm>
            <a:off x="666750" y="1276350"/>
            <a:ext cx="115014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Enunciado:</a:t>
            </a:r>
            <a:endParaRPr/>
          </a:p>
        </p:txBody>
      </p:sp>
      <p:sp>
        <p:nvSpPr>
          <p:cNvPr id="354" name="Google Shape;354;p21"/>
          <p:cNvSpPr/>
          <p:nvPr/>
        </p:nvSpPr>
        <p:spPr>
          <a:xfrm>
            <a:off x="571500" y="12763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571500" y="188595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"Existe al menos un maestro que enseña todas las materias."</a:t>
            </a:r>
            <a:endParaRPr/>
          </a:p>
        </p:txBody>
      </p:sp>
      <p:sp>
        <p:nvSpPr>
          <p:cNvPr id="356" name="Google Shape;356;p21"/>
          <p:cNvSpPr txBox="1"/>
          <p:nvPr/>
        </p:nvSpPr>
        <p:spPr>
          <a:xfrm>
            <a:off x="571500" y="2476500"/>
            <a:ext cx="11049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Formalización</a:t>
            </a:r>
            <a:r>
              <a:rPr lang="en-US" sz="150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(m=maestro, a=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asignatura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</p:txBody>
      </p:sp>
      <p:sp>
        <p:nvSpPr>
          <p:cNvPr id="357" name="Google Shape;357;p21"/>
          <p:cNvSpPr txBox="1"/>
          <p:nvPr/>
        </p:nvSpPr>
        <p:spPr>
          <a:xfrm>
            <a:off x="666750" y="2876550"/>
            <a:ext cx="115014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Negación Paso a Paso:</a:t>
            </a: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571500" y="28765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0727" y="2588491"/>
            <a:ext cx="2355949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1"/>
          <p:cNvSpPr txBox="1"/>
          <p:nvPr/>
        </p:nvSpPr>
        <p:spPr>
          <a:xfrm>
            <a:off x="866775" y="3638550"/>
            <a:ext cx="1050607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Original: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866775" y="4083092"/>
            <a:ext cx="1050607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Invierte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  : </a:t>
            </a:r>
            <a:endParaRPr dirty="0"/>
          </a:p>
        </p:txBody>
      </p:sp>
      <p:sp>
        <p:nvSpPr>
          <p:cNvPr id="363" name="Google Shape;363;p21"/>
          <p:cNvSpPr txBox="1"/>
          <p:nvPr/>
        </p:nvSpPr>
        <p:spPr>
          <a:xfrm>
            <a:off x="866775" y="4654592"/>
            <a:ext cx="1050607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Invierte</a:t>
            </a:r>
            <a:r>
              <a:rPr lang="en-US" sz="1650" b="1" i="0" u="none" strike="noStrike" cap="none" dirty="0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  :</a:t>
            </a:r>
            <a:endParaRPr dirty="0"/>
          </a:p>
        </p:txBody>
      </p:sp>
      <p:sp>
        <p:nvSpPr>
          <p:cNvPr id="364" name="Google Shape;364;p21"/>
          <p:cNvSpPr txBox="1"/>
          <p:nvPr/>
        </p:nvSpPr>
        <p:spPr>
          <a:xfrm>
            <a:off x="809625" y="5256171"/>
            <a:ext cx="10620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Traducción</a:t>
            </a:r>
            <a:r>
              <a:rPr lang="en-US" sz="1500" b="1" i="0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 Final:</a:t>
            </a:r>
            <a:endParaRPr dirty="0"/>
          </a:p>
        </p:txBody>
      </p:sp>
      <p:sp>
        <p:nvSpPr>
          <p:cNvPr id="365" name="Google Shape;365;p21"/>
          <p:cNvSpPr txBox="1"/>
          <p:nvPr/>
        </p:nvSpPr>
        <p:spPr>
          <a:xfrm>
            <a:off x="793812" y="5618122"/>
            <a:ext cx="10620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maestro,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materia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1" u="none" strike="noStrike" cap="none" dirty="0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0" i="1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enseña</a:t>
            </a:r>
            <a:r>
              <a:rPr lang="en-US" sz="1800" b="0" i="1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."</a:t>
            </a:r>
            <a:endParaRPr dirty="0"/>
          </a:p>
        </p:txBody>
      </p:sp>
      <p:sp>
        <p:nvSpPr>
          <p:cNvPr id="366" name="Google Shape;366;p21"/>
          <p:cNvSpPr txBox="1"/>
          <p:nvPr/>
        </p:nvSpPr>
        <p:spPr>
          <a:xfrm>
            <a:off x="811513" y="6100762"/>
            <a:ext cx="10620375" cy="8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(Es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decir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ningún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maestro es un '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todero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'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absoluto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; a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les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falta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materia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dirty="0"/>
          </a:p>
        </p:txBody>
      </p:sp>
      <p:sp>
        <p:nvSpPr>
          <p:cNvPr id="367" name="Google Shape;367;p21"/>
          <p:cNvSpPr txBox="1"/>
          <p:nvPr/>
        </p:nvSpPr>
        <p:spPr>
          <a:xfrm>
            <a:off x="866775" y="3638550"/>
            <a:ext cx="142875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04AAD"/>
                </a:solidFill>
                <a:latin typeface="Courier New"/>
                <a:ea typeface="Courier New"/>
                <a:cs typeface="Courier New"/>
                <a:sym typeface="Courier New"/>
              </a:rPr>
              <a:t>Original:</a:t>
            </a:r>
            <a:endParaRPr dirty="0"/>
          </a:p>
        </p:txBody>
      </p:sp>
      <p:pic>
        <p:nvPicPr>
          <p:cNvPr id="368" name="Google Shape;368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5525" y="3657600"/>
            <a:ext cx="30097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43620" y="4100513"/>
            <a:ext cx="3178522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95525" y="4681537"/>
            <a:ext cx="2782639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73745" y="4119563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1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98154" y="4701164"/>
            <a:ext cx="249733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24 / 27</a:t>
            </a:r>
            <a:endParaRPr/>
          </a:p>
        </p:txBody>
      </p:sp>
      <p:sp>
        <p:nvSpPr>
          <p:cNvPr id="382" name="Google Shape;382;p22"/>
          <p:cNvSpPr txBox="1"/>
          <p:nvPr/>
        </p:nvSpPr>
        <p:spPr>
          <a:xfrm>
            <a:off x="3567112" y="880918"/>
            <a:ext cx="50577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Taller: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Interpretación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Lógica</a:t>
            </a:r>
            <a:endParaRPr dirty="0"/>
          </a:p>
        </p:txBody>
      </p:sp>
      <p:sp>
        <p:nvSpPr>
          <p:cNvPr id="383" name="Google Shape;383;p22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384" name="Google Shape;384;p22"/>
          <p:cNvSpPr txBox="1"/>
          <p:nvPr/>
        </p:nvSpPr>
        <p:spPr>
          <a:xfrm>
            <a:off x="571500" y="1466850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Interprete el significado en lenguaje natural de la negación de los siguientes enunciados.</a:t>
            </a:r>
            <a:endParaRPr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EAE5A164-9E23-2D4C-2597-E860EE845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242774"/>
            <a:ext cx="10761447" cy="18119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71700"/>
            <a:ext cx="5334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543425"/>
            <a:ext cx="5334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171700"/>
            <a:ext cx="5334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4543425"/>
            <a:ext cx="53340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25 / 27</a:t>
            </a:r>
            <a:endParaRPr/>
          </a:p>
        </p:txBody>
      </p:sp>
      <p:sp>
        <p:nvSpPr>
          <p:cNvPr id="400" name="Google Shape;400;p23"/>
          <p:cNvSpPr txBox="1"/>
          <p:nvPr/>
        </p:nvSpPr>
        <p:spPr>
          <a:xfrm>
            <a:off x="3417093" y="331141"/>
            <a:ext cx="54768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Taller: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Manipulación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Simbólica</a:t>
            </a:r>
            <a:endParaRPr dirty="0"/>
          </a:p>
        </p:txBody>
      </p:sp>
      <p:sp>
        <p:nvSpPr>
          <p:cNvPr id="401" name="Google Shape;401;p23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402" name="Google Shape;402;p23"/>
          <p:cNvSpPr txBox="1"/>
          <p:nvPr/>
        </p:nvSpPr>
        <p:spPr>
          <a:xfrm>
            <a:off x="666750" y="1276350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Ejercicio 1</a:t>
            </a:r>
            <a:endParaRPr/>
          </a:p>
        </p:txBody>
      </p:sp>
      <p:sp>
        <p:nvSpPr>
          <p:cNvPr id="403" name="Google Shape;403;p23"/>
          <p:cNvSpPr/>
          <p:nvPr/>
        </p:nvSpPr>
        <p:spPr>
          <a:xfrm>
            <a:off x="571500" y="12763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571500" y="1743075"/>
            <a:ext cx="533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Niega la siguiente expresión y simplifica:</a:t>
            </a:r>
            <a:endParaRPr/>
          </a:p>
        </p:txBody>
      </p:sp>
      <p:sp>
        <p:nvSpPr>
          <p:cNvPr id="405" name="Google Shape;405;p23"/>
          <p:cNvSpPr txBox="1"/>
          <p:nvPr/>
        </p:nvSpPr>
        <p:spPr>
          <a:xfrm>
            <a:off x="571500" y="2867025"/>
            <a:ext cx="533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endParaRPr/>
          </a:p>
        </p:txBody>
      </p:sp>
      <p:sp>
        <p:nvSpPr>
          <p:cNvPr id="406" name="Google Shape;406;p23"/>
          <p:cNvSpPr txBox="1"/>
          <p:nvPr/>
        </p:nvSpPr>
        <p:spPr>
          <a:xfrm>
            <a:off x="6381750" y="1276350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Ejercicio 2 (Reto)</a:t>
            </a:r>
            <a:endParaRPr/>
          </a:p>
        </p:txBody>
      </p:sp>
      <p:sp>
        <p:nvSpPr>
          <p:cNvPr id="407" name="Google Shape;407;p23"/>
          <p:cNvSpPr/>
          <p:nvPr/>
        </p:nvSpPr>
        <p:spPr>
          <a:xfrm>
            <a:off x="6286500" y="127635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6286500" y="1743075"/>
            <a:ext cx="533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Niega un condicional cuantificado:</a:t>
            </a:r>
            <a:endParaRPr/>
          </a:p>
        </p:txBody>
      </p:sp>
      <p:sp>
        <p:nvSpPr>
          <p:cNvPr id="409" name="Google Shape;409;p23"/>
          <p:cNvSpPr txBox="1"/>
          <p:nvPr/>
        </p:nvSpPr>
        <p:spPr>
          <a:xfrm>
            <a:off x="6286500" y="2867025"/>
            <a:ext cx="5334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endParaRPr/>
          </a:p>
        </p:txBody>
      </p:sp>
      <p:pic>
        <p:nvPicPr>
          <p:cNvPr id="410" name="Google Shape;410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324100"/>
            <a:ext cx="4791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3"/>
          <p:cNvSpPr txBox="1"/>
          <p:nvPr/>
        </p:nvSpPr>
        <p:spPr>
          <a:xfrm>
            <a:off x="880335" y="3382492"/>
            <a:ext cx="29291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/>
          </a:p>
        </p:txBody>
      </p:sp>
      <p:sp>
        <p:nvSpPr>
          <p:cNvPr id="412" name="Google Shape;412;p23"/>
          <p:cNvSpPr txBox="1"/>
          <p:nvPr/>
        </p:nvSpPr>
        <p:spPr>
          <a:xfrm>
            <a:off x="952500" y="3305175"/>
            <a:ext cx="4953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  a      .</a:t>
            </a:r>
            <a:endParaRPr dirty="0"/>
          </a:p>
        </p:txBody>
      </p:sp>
      <p:sp>
        <p:nvSpPr>
          <p:cNvPr id="413" name="Google Shape;413;p23"/>
          <p:cNvSpPr txBox="1"/>
          <p:nvPr/>
        </p:nvSpPr>
        <p:spPr>
          <a:xfrm>
            <a:off x="880334" y="3782542"/>
            <a:ext cx="24832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dirty="0"/>
          </a:p>
        </p:txBody>
      </p:sp>
      <p:sp>
        <p:nvSpPr>
          <p:cNvPr id="414" name="Google Shape;414;p23"/>
          <p:cNvSpPr txBox="1"/>
          <p:nvPr/>
        </p:nvSpPr>
        <p:spPr>
          <a:xfrm>
            <a:off x="952500" y="3705225"/>
            <a:ext cx="4953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 a      .</a:t>
            </a:r>
            <a:endParaRPr dirty="0"/>
          </a:p>
        </p:txBody>
      </p:sp>
      <p:sp>
        <p:nvSpPr>
          <p:cNvPr id="415" name="Google Shape;415;p23"/>
          <p:cNvSpPr txBox="1"/>
          <p:nvPr/>
        </p:nvSpPr>
        <p:spPr>
          <a:xfrm>
            <a:off x="880335" y="4182592"/>
            <a:ext cx="3006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dirty="0"/>
          </a:p>
        </p:txBody>
      </p:sp>
      <p:sp>
        <p:nvSpPr>
          <p:cNvPr id="416" name="Google Shape;416;p23"/>
          <p:cNvSpPr txBox="1"/>
          <p:nvPr/>
        </p:nvSpPr>
        <p:spPr>
          <a:xfrm>
            <a:off x="940593" y="4097771"/>
            <a:ext cx="4953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proposición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pic>
        <p:nvPicPr>
          <p:cNvPr id="417" name="Google Shape;417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4695825"/>
            <a:ext cx="4791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775" y="2324100"/>
            <a:ext cx="4791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 txBox="1"/>
          <p:nvPr/>
        </p:nvSpPr>
        <p:spPr>
          <a:xfrm>
            <a:off x="6612226" y="3388516"/>
            <a:ext cx="3659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dirty="0"/>
          </a:p>
        </p:txBody>
      </p:sp>
      <p:sp>
        <p:nvSpPr>
          <p:cNvPr id="420" name="Google Shape;420;p23"/>
          <p:cNvSpPr txBox="1"/>
          <p:nvPr/>
        </p:nvSpPr>
        <p:spPr>
          <a:xfrm>
            <a:off x="6667500" y="3305175"/>
            <a:ext cx="4953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dirty="0"/>
          </a:p>
        </p:txBody>
      </p:sp>
      <p:sp>
        <p:nvSpPr>
          <p:cNvPr id="421" name="Google Shape;421;p23"/>
          <p:cNvSpPr txBox="1"/>
          <p:nvPr/>
        </p:nvSpPr>
        <p:spPr>
          <a:xfrm>
            <a:off x="6612225" y="3788566"/>
            <a:ext cx="4876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dirty="0"/>
          </a:p>
        </p:txBody>
      </p:sp>
      <p:sp>
        <p:nvSpPr>
          <p:cNvPr id="422" name="Google Shape;422;p23"/>
          <p:cNvSpPr txBox="1"/>
          <p:nvPr/>
        </p:nvSpPr>
        <p:spPr>
          <a:xfrm>
            <a:off x="6667500" y="3705225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condicional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 ).</a:t>
            </a:r>
            <a:endParaRPr dirty="0"/>
          </a:p>
        </p:txBody>
      </p:sp>
      <p:sp>
        <p:nvSpPr>
          <p:cNvPr id="423" name="Google Shape;423;p23"/>
          <p:cNvSpPr txBox="1"/>
          <p:nvPr/>
        </p:nvSpPr>
        <p:spPr>
          <a:xfrm>
            <a:off x="6612225" y="4188616"/>
            <a:ext cx="3659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dirty="0"/>
          </a:p>
        </p:txBody>
      </p:sp>
      <p:sp>
        <p:nvSpPr>
          <p:cNvPr id="424" name="Google Shape;424;p23"/>
          <p:cNvSpPr txBox="1"/>
          <p:nvPr/>
        </p:nvSpPr>
        <p:spPr>
          <a:xfrm>
            <a:off x="6667500" y="4105275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negación entra al segundo término.</a:t>
            </a:r>
            <a:endParaRPr/>
          </a:p>
        </p:txBody>
      </p:sp>
      <p:pic>
        <p:nvPicPr>
          <p:cNvPr id="425" name="Google Shape;425;p2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775" y="4695825"/>
            <a:ext cx="47910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64539" y="3419475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6736" y="3429000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10421" y="3825298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37821" y="3819381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47243" y="4175915"/>
            <a:ext cx="9397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38654" y="3429000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88412" y="3429000"/>
            <a:ext cx="24973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31076" y="3857625"/>
            <a:ext cx="802034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571500" y="646807"/>
            <a:ext cx="11601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Resumen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Reglas de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endParaRPr dirty="0"/>
          </a:p>
        </p:txBody>
      </p:sp>
      <p:sp>
        <p:nvSpPr>
          <p:cNvPr id="441" name="Google Shape;441;p24"/>
          <p:cNvSpPr txBox="1"/>
          <p:nvPr/>
        </p:nvSpPr>
        <p:spPr>
          <a:xfrm>
            <a:off x="1149667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26 / 27</a:t>
            </a:r>
            <a:endParaRPr/>
          </a:p>
        </p:txBody>
      </p:sp>
      <p:sp>
        <p:nvSpPr>
          <p:cNvPr id="442" name="Google Shape;442;p24"/>
          <p:cNvSpPr txBox="1"/>
          <p:nvPr/>
        </p:nvSpPr>
        <p:spPr>
          <a:xfrm>
            <a:off x="652462" y="158917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Tabla de referencia rápida para transformaciones lógicas.</a:t>
            </a:r>
            <a:endParaRPr/>
          </a:p>
        </p:txBody>
      </p:sp>
      <p:graphicFrame>
        <p:nvGraphicFramePr>
          <p:cNvPr id="443" name="Google Shape;443;p24"/>
          <p:cNvGraphicFramePr/>
          <p:nvPr>
            <p:extLst>
              <p:ext uri="{D42A27DB-BD31-4B8C-83A1-F6EECF244321}">
                <p14:modId xmlns:p14="http://schemas.microsoft.com/office/powerpoint/2010/main" val="2911591054"/>
              </p:ext>
            </p:extLst>
          </p:nvPr>
        </p:nvGraphicFramePr>
        <p:xfrm>
          <a:off x="523900" y="2329157"/>
          <a:ext cx="10972775" cy="1989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6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Estructura</a:t>
                      </a: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Operación de Negación</a:t>
                      </a:r>
                      <a:endParaRPr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Resultado Equivalente</a:t>
                      </a:r>
                      <a:endParaRPr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Universal Simple</a:t>
                      </a: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Existencial</a:t>
                      </a:r>
                      <a:r>
                        <a:rPr lang="en-US" sz="165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Simple</a:t>
                      </a: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Anidado 1</a:t>
                      </a:r>
                      <a:endParaRPr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Condicional Univ.</a:t>
                      </a:r>
                      <a:endParaRPr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Disyunción Exist.</a:t>
                      </a:r>
                      <a:endParaRPr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44" name="Google Shape;444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987" y="2703044"/>
            <a:ext cx="1194196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1413" y="2636842"/>
            <a:ext cx="1194196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6987" y="3061910"/>
            <a:ext cx="1194196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413" y="3053507"/>
            <a:ext cx="1194196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8304" y="3420776"/>
            <a:ext cx="1071562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71413" y="3413124"/>
            <a:ext cx="1071562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54959" y="3719135"/>
            <a:ext cx="157847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98325" y="3732308"/>
            <a:ext cx="154037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74010" y="4076477"/>
            <a:ext cx="154037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69366" y="4075207"/>
            <a:ext cx="179829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F5EE2-C3A3-7FA2-93EC-AF3EE305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532984-D4FF-B1B4-672F-0EB8D4F2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AF869-BDEC-6FCB-3F31-78A9A5282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FC3462-98A6-83E0-809C-3854D09E5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32F73F-8B84-F707-6133-B3F9ABD11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1CF4E8-17F9-F36F-5216-B529DB950E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EAA068-57C0-1F70-6882-A7FF09727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8BAA94-DA16-11B1-8167-A961C6469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AEB410-DA10-9703-FD5B-5353A9ADE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529827-E0EF-2E64-25C0-47279B947A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E66D84-6BA5-207F-B71D-72E96C8D6C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D47436-66D3-F1D3-97DD-398A2AF87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459" y="92364"/>
            <a:ext cx="7353802" cy="66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543050"/>
            <a:ext cx="5334000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345" y="3868593"/>
            <a:ext cx="5485967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 / 27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571500" y="1000125"/>
            <a:ext cx="61436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a la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Negación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Lógica</a:t>
            </a:r>
            <a:endParaRPr dirty="0"/>
          </a:p>
        </p:txBody>
      </p:sp>
      <p:sp>
        <p:nvSpPr>
          <p:cNvPr id="111" name="Google Shape;111;p14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571500" y="1466850"/>
            <a:ext cx="533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Antes de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abordar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estructuras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complejas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con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cuantificadores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es fundamental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dominar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proposicional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básica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571500" y="2514600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negación es un operador unario que invierte el valor de verdad de una proposición.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581775" y="1943100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¡Cuidado con 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</a:t>
            </a: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b="0" i="0" u="none" strike="noStrike" cap="none" dirty="0" err="1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Lenguaje</a:t>
            </a:r>
            <a:r>
              <a:rPr lang="en-US" sz="1800" b="0" i="0" u="none" strike="noStrike" cap="none" dirty="0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dirty="0"/>
          </a:p>
        </p:txBody>
      </p:sp>
      <p:sp>
        <p:nvSpPr>
          <p:cNvPr id="115" name="Google Shape;115;p14"/>
          <p:cNvSpPr/>
          <p:nvPr/>
        </p:nvSpPr>
        <p:spPr>
          <a:xfrm>
            <a:off x="6486525" y="1943100"/>
            <a:ext cx="38100" cy="276225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6486525" y="2552700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En el lenguaje natural, a menudo negamos incorrectamente.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486525" y="3429000"/>
            <a:ext cx="49339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Ejemplo Incorrecto: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Si P = "Todos vinieron",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¬P </a:t>
            </a:r>
            <a:r>
              <a:rPr lang="en-US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"Nadie vino"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486525" y="4591050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Ejemplo Correcto: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¬P = "Al menos uno no vino".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486525" y="5467350"/>
            <a:ext cx="4933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(Profundizaremos en esto con los cuantificadores).</a:t>
            </a:r>
            <a:endParaRPr/>
          </a:p>
        </p:txBody>
      </p:sp>
      <p:pic>
        <p:nvPicPr>
          <p:cNvPr id="120" name="Google Shape;12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25613" y="4204566"/>
            <a:ext cx="47910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824038" y="4563918"/>
            <a:ext cx="479107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1395412" y="4729162"/>
            <a:ext cx="479107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NO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671907"/>
            <a:ext cx="5334000" cy="296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671907"/>
            <a:ext cx="5334000" cy="296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525" y="3291032"/>
            <a:ext cx="4933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525" y="4662631"/>
            <a:ext cx="4933950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6525" y="3291032"/>
            <a:ext cx="4933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6525" y="4794394"/>
            <a:ext cx="49339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3 / 27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571500" y="1000125"/>
            <a:ext cx="51720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: Leyes de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Morgan</a:t>
            </a:r>
            <a:endParaRPr dirty="0"/>
          </a:p>
        </p:txBody>
      </p:sp>
      <p:sp>
        <p:nvSpPr>
          <p:cNvPr id="137" name="Google Shape;137;p15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571500" y="1659804"/>
            <a:ext cx="11049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Augustus De Morgan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formalizó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reglas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fundamentales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proposiciones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compuestas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conjunciones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disyunciones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Estas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reglas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son la base para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compuestos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adelante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866775" y="2871932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Negación de la Conjunción ( )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71525" y="2871932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771525" y="3976832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"No es cierto que (P y Q)" equivale a "No P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No Q".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6581775" y="2871932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Negación de la Disyunción ( )</a:t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6486525" y="2871932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6486525" y="3976832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"No es cierto que (P o Q)" equivale a "No P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No Q".</a:t>
            </a:r>
            <a:endParaRPr/>
          </a:p>
        </p:txBody>
      </p:sp>
      <p:pic>
        <p:nvPicPr>
          <p:cNvPr id="145" name="Google Shape;145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76750" y="2967182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6800" y="3443432"/>
            <a:ext cx="43910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933162" y="5144139"/>
            <a:ext cx="281680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"No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estudio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 no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trabajo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endParaRPr dirty="0"/>
          </a:p>
        </p:txBody>
      </p:sp>
      <p:pic>
        <p:nvPicPr>
          <p:cNvPr id="148" name="Google Shape;148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20325" y="2967182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81800" y="3443432"/>
            <a:ext cx="43910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638925" y="5127769"/>
            <a:ext cx="23526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"No voy al cine Y no voy al parque"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14600"/>
            <a:ext cx="53340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4 / 27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583334" y="957263"/>
            <a:ext cx="5210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Negación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de Cuantificadores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571500" y="1466850"/>
            <a:ext cx="533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Al igual que con los conectores lógicos, los cuantificadores tienen reglas precisas de negación. No podemos simplemente agregar un "no" al inicio de la frase.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6334125" y="3471862"/>
            <a:ext cx="533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negación de la "Totalidad" es la "Existencia de una excepción".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6353175" y="4500562"/>
            <a:ext cx="5295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de la "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Existencia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 es la "</a:t>
            </a:r>
            <a:r>
              <a:rPr lang="en-US" sz="18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Ausencia</a:t>
            </a:r>
            <a:r>
              <a:rPr lang="en-US" sz="18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total".</a:t>
            </a:r>
            <a:endParaRPr dirty="0"/>
          </a:p>
        </p:txBody>
      </p:sp>
      <p:sp>
        <p:nvSpPr>
          <p:cNvPr id="164" name="Google Shape;164;p16"/>
          <p:cNvSpPr txBox="1"/>
          <p:nvPr/>
        </p:nvSpPr>
        <p:spPr>
          <a:xfrm>
            <a:off x="771525" y="2924175"/>
            <a:ext cx="49339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Principio de Intercambio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771525" y="3429000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negar un enunciado cuantificado, se debe:</a:t>
            </a:r>
            <a:endParaRPr/>
          </a:p>
        </p:txBody>
      </p:sp>
      <p:pic>
        <p:nvPicPr>
          <p:cNvPr id="166" name="Google Shape;16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2025" y="1995487"/>
            <a:ext cx="838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1000125" y="3867150"/>
            <a:ext cx="152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1152525" y="3867150"/>
            <a:ext cx="4552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cuantificador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su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opuesto</a:t>
            </a:r>
            <a:endParaRPr dirty="0"/>
          </a:p>
        </p:txBody>
      </p:sp>
      <p:sp>
        <p:nvSpPr>
          <p:cNvPr id="169" name="Google Shape;169;p16"/>
          <p:cNvSpPr txBox="1"/>
          <p:nvPr/>
        </p:nvSpPr>
        <p:spPr>
          <a:xfrm>
            <a:off x="1000125" y="4267200"/>
            <a:ext cx="152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1152525" y="4267200"/>
            <a:ext cx="4552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Negar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interno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              ).</a:t>
            </a:r>
            <a:endParaRPr dirty="0"/>
          </a:p>
        </p:txBody>
      </p:sp>
      <p:pic>
        <p:nvPicPr>
          <p:cNvPr id="171" name="Google Shape;17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7413" y="3990975"/>
            <a:ext cx="825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9368" y="4389726"/>
            <a:ext cx="593526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065771"/>
            <a:ext cx="11049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808721"/>
            <a:ext cx="5334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5 / 27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pic>
        <p:nvPicPr>
          <p:cNvPr id="184" name="Google Shape;18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218171"/>
            <a:ext cx="10506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666750" y="2713471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Análisis Lógico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571500" y="2713471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571500" y="3180196"/>
            <a:ext cx="533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Si afirmamos que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"Todos los elementos cumplen P"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para demostrar que eso es falso (negarlo), no necesitamos probar que </a:t>
            </a: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ninguno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lo cumple.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571500" y="4227946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Solo necesitamos encontrar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UN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elemento (contraejemplo) que falle.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6438900" y="3151621"/>
            <a:ext cx="5029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Afirmación: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"Todos los cisnes son blancos."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6438900" y="3627871"/>
            <a:ext cx="5029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"Existe al menos un cisne que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blanco."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6438900" y="4027921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(Basta con encontrar un cisne negro para destruir la afirmación universal).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5015273"/>
            <a:ext cx="11049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408" y="1825769"/>
            <a:ext cx="5334000" cy="279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1825769"/>
            <a:ext cx="5334000" cy="27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3433" y="2921144"/>
            <a:ext cx="4933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8433" y="2921144"/>
            <a:ext cx="49339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6 / 27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3407092" y="742950"/>
            <a:ext cx="58769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Estudiantes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Aprobados</a:t>
            </a:r>
            <a:endParaRPr dirty="0"/>
          </a:p>
        </p:txBody>
      </p:sp>
      <p:sp>
        <p:nvSpPr>
          <p:cNvPr id="205" name="Google Shape;205;p18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762000" y="5158148"/>
            <a:ext cx="10715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F1239"/>
                </a:solidFill>
                <a:latin typeface="Roboto"/>
                <a:ea typeface="Roboto"/>
                <a:cs typeface="Roboto"/>
                <a:sym typeface="Roboto"/>
              </a:rPr>
              <a:t>Error Frecuente:</a:t>
            </a:r>
            <a:r>
              <a:rPr lang="en-US" sz="1500" b="0" i="0" u="none" strike="noStrike" cap="none">
                <a:solidFill>
                  <a:srgbClr val="9F1239"/>
                </a:solidFill>
                <a:latin typeface="Roboto"/>
                <a:ea typeface="Roboto"/>
                <a:cs typeface="Roboto"/>
                <a:sym typeface="Roboto"/>
              </a:rPr>
              <a:t> Pensar que la negación es "Ningún estudiante aprobó". Esto es incorrecto porque es una condición demasiado fuerte. La negación solo requiere una excepción.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908683" y="2025794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Afirmación Original</a:t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813433" y="2025794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813433" y="2492519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"Todos los estudiantes del curso aprobaron el examen."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6623683" y="2025794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Negación Lógica</a:t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6528433" y="2025794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6528433" y="2492519"/>
            <a:ext cx="4933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Aplicamos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regla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:                  y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verbo.</a:t>
            </a:r>
            <a:endParaRPr dirty="0"/>
          </a:p>
        </p:txBody>
      </p:sp>
      <p:sp>
        <p:nvSpPr>
          <p:cNvPr id="213" name="Google Shape;213;p18"/>
          <p:cNvSpPr txBox="1"/>
          <p:nvPr/>
        </p:nvSpPr>
        <p:spPr>
          <a:xfrm>
            <a:off x="6528433" y="3616469"/>
            <a:ext cx="4933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"Existe al menos un estudiante del curso que </a:t>
            </a:r>
            <a:r>
              <a:rPr lang="en-US" sz="1500" b="1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aprobó el examen."</a:t>
            </a:r>
            <a:endParaRPr/>
          </a:p>
        </p:txBody>
      </p:sp>
      <p:pic>
        <p:nvPicPr>
          <p:cNvPr id="214" name="Google Shape;214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8708" y="3073544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28100" y="2616344"/>
            <a:ext cx="825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23708" y="3073544"/>
            <a:ext cx="43910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333500"/>
            <a:ext cx="110490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647951"/>
            <a:ext cx="5334000" cy="23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7 / 27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pic>
        <p:nvPicPr>
          <p:cNvPr id="228" name="Google Shape;22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1485900"/>
            <a:ext cx="105060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 txBox="1"/>
          <p:nvPr/>
        </p:nvSpPr>
        <p:spPr>
          <a:xfrm>
            <a:off x="666750" y="2552700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Análisis Lógico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571500" y="2552700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71500" y="3019425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Si afirmamos que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"Existe algo que cumple P"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, su negación es decir que tal cosa es mentira.</a:t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571500" y="3781425"/>
            <a:ext cx="533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Por lo tanto, si es falso que exista, significa que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para todos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los elementos, la propiedad P es falsa.</a:t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6438900" y="2990850"/>
            <a:ext cx="5029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Afirmación: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"Hay un planeta habitable en este sistema."</a:t>
            </a:r>
            <a:endParaRPr/>
          </a:p>
        </p:txBody>
      </p:sp>
      <p:sp>
        <p:nvSpPr>
          <p:cNvPr id="234" name="Google Shape;234;p19"/>
          <p:cNvSpPr txBox="1"/>
          <p:nvPr/>
        </p:nvSpPr>
        <p:spPr>
          <a:xfrm>
            <a:off x="6438900" y="3467100"/>
            <a:ext cx="5029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"Para todo planeta en este sistema, </a:t>
            </a: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es habitable."</a:t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6438900" y="4152900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(O en lenguaje natural: "Ningún planeta de este sistema es habitable").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5" y="2324966"/>
            <a:ext cx="5334000" cy="30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324966"/>
            <a:ext cx="5334000" cy="30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900" y="3420341"/>
            <a:ext cx="4933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8900" y="3706091"/>
            <a:ext cx="49339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11572875" y="6515100"/>
            <a:ext cx="3333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8 / 27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571500" y="1152092"/>
            <a:ext cx="4933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r>
              <a:rPr lang="en-US" sz="2700" b="1" i="0" u="none" strike="noStrike" cap="none" dirty="0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1" i="0" u="none" strike="noStrike" cap="none" dirty="0" err="1">
                <a:solidFill>
                  <a:srgbClr val="0F172A"/>
                </a:solidFill>
                <a:latin typeface="Montserrat"/>
                <a:ea typeface="Montserrat"/>
                <a:cs typeface="Montserrat"/>
                <a:sym typeface="Montserrat"/>
              </a:rPr>
              <a:t>Mayores</a:t>
            </a:r>
            <a:endParaRPr dirty="0"/>
          </a:p>
        </p:txBody>
      </p:sp>
      <p:sp>
        <p:nvSpPr>
          <p:cNvPr id="248" name="Google Shape;248;p20"/>
          <p:cNvSpPr txBox="1"/>
          <p:nvPr/>
        </p:nvSpPr>
        <p:spPr>
          <a:xfrm>
            <a:off x="11077575" y="504825"/>
            <a:ext cx="5429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4AA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ITM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571500" y="5791200"/>
            <a:ext cx="11049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Interpretación: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Negar que "algo existe" es equivalente a afirmar que "todo carece de esa propiedad". En este caso matemático, la negación de "Mayor que" es "Menor o igual que".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819150" y="2524991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Afirmación Original</a:t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723900" y="2524991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723900" y="2991716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"Existe un número natural mayor que 100."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6534150" y="2524991"/>
            <a:ext cx="508063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4AA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Negación Lógica</a:t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6438900" y="2524991"/>
            <a:ext cx="38100" cy="27622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415087" y="3000952"/>
            <a:ext cx="49339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Aplicamos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regla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:                 y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negamos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condición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(    </a:t>
            </a:r>
            <a:r>
              <a:rPr lang="en-US" sz="1500" b="0" i="0" u="none" strike="noStrike" cap="none" dirty="0" err="1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pasa</a:t>
            </a:r>
            <a:r>
              <a:rPr lang="en-US" sz="1500" b="0" i="0" u="none" strike="noStrike" cap="none" dirty="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 a      ).</a:t>
            </a:r>
            <a:endParaRPr dirty="0"/>
          </a:p>
        </p:txBody>
      </p:sp>
      <p:sp>
        <p:nvSpPr>
          <p:cNvPr id="256" name="Google Shape;256;p20"/>
          <p:cNvSpPr txBox="1"/>
          <p:nvPr/>
        </p:nvSpPr>
        <p:spPr>
          <a:xfrm>
            <a:off x="6438900" y="4401416"/>
            <a:ext cx="493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"Para todo número natural, x es menor o igual a 100."</a:t>
            </a:r>
            <a:endParaRPr/>
          </a:p>
        </p:txBody>
      </p:sp>
      <p:pic>
        <p:nvPicPr>
          <p:cNvPr id="257" name="Google Shape;257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9175" y="3572741"/>
            <a:ext cx="4391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88950" y="3129252"/>
            <a:ext cx="825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48615" y="3122902"/>
            <a:ext cx="257919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21535" y="3487016"/>
            <a:ext cx="231427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4175" y="3858491"/>
            <a:ext cx="43910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8a1637-15bf-40de-bb83-d1701772c8de">
      <Terms xmlns="http://schemas.microsoft.com/office/infopath/2007/PartnerControls"/>
    </lcf76f155ced4ddcb4097134ff3c332f>
    <TaxCatchAll xmlns="02f92887-2380-4577-a522-0d3d154534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D9F5C132E68874FBA0DC0A54E1CE725" ma:contentTypeVersion="18" ma:contentTypeDescription="Crear nuevo documento." ma:contentTypeScope="" ma:versionID="e2679dce9c770ce644d68ae78ced9a67">
  <xsd:schema xmlns:xsd="http://www.w3.org/2001/XMLSchema" xmlns:xs="http://www.w3.org/2001/XMLSchema" xmlns:p="http://schemas.microsoft.com/office/2006/metadata/properties" xmlns:ns2="898a1637-15bf-40de-bb83-d1701772c8de" xmlns:ns3="02f92887-2380-4577-a522-0d3d154534c9" targetNamespace="http://schemas.microsoft.com/office/2006/metadata/properties" ma:root="true" ma:fieldsID="ac16bf50419132631741af3fc9f6716f" ns2:_="" ns3:_="">
    <xsd:import namespace="898a1637-15bf-40de-bb83-d1701772c8de"/>
    <xsd:import namespace="02f92887-2380-4577-a522-0d3d154534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a1637-15bf-40de-bb83-d1701772c8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3275abd0-3801-4d23-a03f-3aac7ab7ca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f92887-2380-4577-a522-0d3d154534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d4069e7-55c8-4405-8338-860c549c6caf}" ma:internalName="TaxCatchAll" ma:showField="CatchAllData" ma:web="02f92887-2380-4577-a522-0d3d154534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02f92887-2380-4577-a522-0d3d154534c9"/>
    <ds:schemaRef ds:uri="898a1637-15bf-40de-bb83-d1701772c8d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C3A831-1960-4B95-88DB-D7294C725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8a1637-15bf-40de-bb83-d1701772c8de"/>
    <ds:schemaRef ds:uri="02f92887-2380-4577-a522-0d3d154534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10051</TotalTime>
  <Words>1874</Words>
  <Application>Microsoft Office PowerPoint</Application>
  <PresentationFormat>Panorámica</PresentationFormat>
  <Paragraphs>266</Paragraphs>
  <Slides>27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Montserrat</vt:lpstr>
      <vt:lpstr>Montserrat ExtraBold</vt:lpstr>
      <vt:lpstr>Montserrat SemiBold</vt:lpstr>
      <vt:lpstr>Roboto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235</cp:revision>
  <dcterms:created xsi:type="dcterms:W3CDTF">2022-07-12T20:27:57Z</dcterms:created>
  <dcterms:modified xsi:type="dcterms:W3CDTF">2026-02-20T14:12:03Z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0x0101007D9F5C132E68874FBA0DC0A54E1CE725</vt:lpwstr>
  </property>
</Properties>
</file>